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d0f7779f6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3948e812a4dcc"/>
  </p:sldMasterIdLst>
  <p:sldIdLst>
    <p:sldId xmlns:r="http://schemas.openxmlformats.org/officeDocument/2006/relationships" id="256" r:id="R4d4f094f9cfa464d"/>
    <p:sldId xmlns:r="http://schemas.openxmlformats.org/officeDocument/2006/relationships" id="257" r:id="R72ef829d9d6b4275"/>
    <p:sldId xmlns:r="http://schemas.openxmlformats.org/officeDocument/2006/relationships" id="258" r:id="R8eb57a7adb53417a"/>
    <p:sldId xmlns:r="http://schemas.openxmlformats.org/officeDocument/2006/relationships" id="259" r:id="R95d55a697ea14764"/>
    <p:sldId xmlns:r="http://schemas.openxmlformats.org/officeDocument/2006/relationships" id="260" r:id="R6830826a7c8744bf"/>
    <p:sldId xmlns:r="http://schemas.openxmlformats.org/officeDocument/2006/relationships" id="261" r:id="Rb9417dd3c2c34870"/>
    <p:sldId xmlns:r="http://schemas.openxmlformats.org/officeDocument/2006/relationships" id="262" r:id="R4ea231e80dcb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3948e812a4dcc" /><Relationship Type="http://schemas.openxmlformats.org/officeDocument/2006/relationships/slide" Target="/ppt/slides/slide1.xml" Id="R4d4f094f9cfa464d" /><Relationship Type="http://schemas.openxmlformats.org/officeDocument/2006/relationships/slide" Target="/ppt/slides/slide2.xml" Id="R72ef829d9d6b4275" /><Relationship Type="http://schemas.openxmlformats.org/officeDocument/2006/relationships/slide" Target="/ppt/slides/slide3.xml" Id="R8eb57a7adb53417a" /><Relationship Type="http://schemas.openxmlformats.org/officeDocument/2006/relationships/slide" Target="/ppt/slides/slide4.xml" Id="R95d55a697ea14764" /><Relationship Type="http://schemas.openxmlformats.org/officeDocument/2006/relationships/slide" Target="/ppt/slides/slide5.xml" Id="R6830826a7c8744bf" /><Relationship Type="http://schemas.openxmlformats.org/officeDocument/2006/relationships/slide" Target="/ppt/slides/slide6.xml" Id="Rb9417dd3c2c34870" /><Relationship Type="http://schemas.openxmlformats.org/officeDocument/2006/relationships/slide" Target="/ppt/slides/slide7.xml" Id="R4ea231e80dcb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9d187e274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95b24ef5b403a" /><Relationship Type="http://schemas.openxmlformats.org/officeDocument/2006/relationships/theme" Target="/ppt/slideMasters/theme/theme1.xml" Id="Rfbe5eb226869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95b24ef5b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d97ab29c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4bba316ac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1963dfd3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978f7f8b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0a0330387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e596ecdc6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a7c51ed7d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