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32aab24fb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bd16bb40a40f3"/>
  </p:sldMasterIdLst>
  <p:sldIdLst>
    <p:sldId xmlns:r="http://schemas.openxmlformats.org/officeDocument/2006/relationships" id="256" r:id="Rf8a03291d35a4b69"/>
    <p:sldId xmlns:r="http://schemas.openxmlformats.org/officeDocument/2006/relationships" id="257" r:id="R2084c612b6c4423c"/>
    <p:sldId xmlns:r="http://schemas.openxmlformats.org/officeDocument/2006/relationships" id="258" r:id="R7f6bc904916d4a64"/>
    <p:sldId xmlns:r="http://schemas.openxmlformats.org/officeDocument/2006/relationships" id="259" r:id="Rd6dca3a631854b62"/>
    <p:sldId xmlns:r="http://schemas.openxmlformats.org/officeDocument/2006/relationships" id="260" r:id="Rdd291b8b88fc44a5"/>
    <p:sldId xmlns:r="http://schemas.openxmlformats.org/officeDocument/2006/relationships" id="261" r:id="R3091ebd42f154e26"/>
    <p:sldId xmlns:r="http://schemas.openxmlformats.org/officeDocument/2006/relationships" id="262" r:id="R1e34cd35c65c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bd16bb40a40f3" /><Relationship Type="http://schemas.openxmlformats.org/officeDocument/2006/relationships/slide" Target="/ppt/slides/slide1.xml" Id="Rf8a03291d35a4b69" /><Relationship Type="http://schemas.openxmlformats.org/officeDocument/2006/relationships/slide" Target="/ppt/slides/slide2.xml" Id="R2084c612b6c4423c" /><Relationship Type="http://schemas.openxmlformats.org/officeDocument/2006/relationships/slide" Target="/ppt/slides/slide3.xml" Id="R7f6bc904916d4a64" /><Relationship Type="http://schemas.openxmlformats.org/officeDocument/2006/relationships/slide" Target="/ppt/slides/slide4.xml" Id="Rd6dca3a631854b62" /><Relationship Type="http://schemas.openxmlformats.org/officeDocument/2006/relationships/slide" Target="/ppt/slides/slide5.xml" Id="Rdd291b8b88fc44a5" /><Relationship Type="http://schemas.openxmlformats.org/officeDocument/2006/relationships/slide" Target="/ppt/slides/slide6.xml" Id="R3091ebd42f154e26" /><Relationship Type="http://schemas.openxmlformats.org/officeDocument/2006/relationships/slide" Target="/ppt/slides/slide7.xml" Id="R1e34cd35c65c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2aac71541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9ed4f23d84e4e" /><Relationship Type="http://schemas.openxmlformats.org/officeDocument/2006/relationships/theme" Target="/ppt/slideMasters/theme/theme1.xml" Id="R27d4bc65b105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9ed4f23d8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56d3a52f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3ae75b10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e427d9b8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4119fa4f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5a06f7a2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eaae3c1d8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5cdf797cc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−7 157 899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108 696 222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113 373 596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OTTO LANGØRGEN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Otto Langørgen, Framveien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stein-otto-langorgen@cutrin-norge.no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