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a0e4e1c62c48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c52e5ba4ae423c"/>
  </p:sldMasterIdLst>
  <p:sldIdLst>
    <p:sldId xmlns:r="http://schemas.openxmlformats.org/officeDocument/2006/relationships" id="256" r:id="Rb6b30b6deb0e47fe"/>
    <p:sldId xmlns:r="http://schemas.openxmlformats.org/officeDocument/2006/relationships" id="257" r:id="R836d2860a08d4caa"/>
    <p:sldId xmlns:r="http://schemas.openxmlformats.org/officeDocument/2006/relationships" id="258" r:id="R4bd66c41372f4a58"/>
    <p:sldId xmlns:r="http://schemas.openxmlformats.org/officeDocument/2006/relationships" id="259" r:id="R5a410df31a2f413c"/>
    <p:sldId xmlns:r="http://schemas.openxmlformats.org/officeDocument/2006/relationships" id="260" r:id="R3b79ecd828eb4306"/>
    <p:sldId xmlns:r="http://schemas.openxmlformats.org/officeDocument/2006/relationships" id="261" r:id="R02643031d830452b"/>
    <p:sldId xmlns:r="http://schemas.openxmlformats.org/officeDocument/2006/relationships" id="262" r:id="Ref8f3708c2c340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c52e5ba4ae423c" /><Relationship Type="http://schemas.openxmlformats.org/officeDocument/2006/relationships/slide" Target="/ppt/slides/slide1.xml" Id="Rb6b30b6deb0e47fe" /><Relationship Type="http://schemas.openxmlformats.org/officeDocument/2006/relationships/slide" Target="/ppt/slides/slide2.xml" Id="R836d2860a08d4caa" /><Relationship Type="http://schemas.openxmlformats.org/officeDocument/2006/relationships/slide" Target="/ppt/slides/slide3.xml" Id="R4bd66c41372f4a58" /><Relationship Type="http://schemas.openxmlformats.org/officeDocument/2006/relationships/slide" Target="/ppt/slides/slide4.xml" Id="R5a410df31a2f413c" /><Relationship Type="http://schemas.openxmlformats.org/officeDocument/2006/relationships/slide" Target="/ppt/slides/slide5.xml" Id="R3b79ecd828eb4306" /><Relationship Type="http://schemas.openxmlformats.org/officeDocument/2006/relationships/slide" Target="/ppt/slides/slide6.xml" Id="R02643031d830452b" /><Relationship Type="http://schemas.openxmlformats.org/officeDocument/2006/relationships/slide" Target="/ppt/slides/slide7.xml" Id="Ref8f3708c2c340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38609216994d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f1d11d1854344" /><Relationship Type="http://schemas.openxmlformats.org/officeDocument/2006/relationships/theme" Target="/ppt/slideMasters/theme/theme1.xml" Id="R10bba3c1a26449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cf1d11d18543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59147687e46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35556bc1046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b5d71b3f942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a2e30d3f542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007dd44a94c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65221572b42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07a944f7143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ANAKENA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ANAKENA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448 171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9 428 212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9 737 405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BREIBY IVER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988 943 894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