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ec4869536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0d484d3e14818"/>
  </p:sldMasterIdLst>
  <p:sldIdLst>
    <p:sldId xmlns:r="http://schemas.openxmlformats.org/officeDocument/2006/relationships" id="256" r:id="R402733e4e97e4ea5"/>
    <p:sldId xmlns:r="http://schemas.openxmlformats.org/officeDocument/2006/relationships" id="257" r:id="R2155d85deadb402a"/>
    <p:sldId xmlns:r="http://schemas.openxmlformats.org/officeDocument/2006/relationships" id="258" r:id="R65e73d2ab5224002"/>
    <p:sldId xmlns:r="http://schemas.openxmlformats.org/officeDocument/2006/relationships" id="259" r:id="R4dbbb8f1637d4f7d"/>
    <p:sldId xmlns:r="http://schemas.openxmlformats.org/officeDocument/2006/relationships" id="260" r:id="R011e36541f1f41ac"/>
    <p:sldId xmlns:r="http://schemas.openxmlformats.org/officeDocument/2006/relationships" id="261" r:id="R1bad09420e6e4522"/>
    <p:sldId xmlns:r="http://schemas.openxmlformats.org/officeDocument/2006/relationships" id="262" r:id="Rb3f1d303f88c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0d484d3e14818" /><Relationship Type="http://schemas.openxmlformats.org/officeDocument/2006/relationships/slide" Target="/ppt/slides/slide1.xml" Id="R402733e4e97e4ea5" /><Relationship Type="http://schemas.openxmlformats.org/officeDocument/2006/relationships/slide" Target="/ppt/slides/slide2.xml" Id="R2155d85deadb402a" /><Relationship Type="http://schemas.openxmlformats.org/officeDocument/2006/relationships/slide" Target="/ppt/slides/slide3.xml" Id="R65e73d2ab5224002" /><Relationship Type="http://schemas.openxmlformats.org/officeDocument/2006/relationships/slide" Target="/ppt/slides/slide4.xml" Id="R4dbbb8f1637d4f7d" /><Relationship Type="http://schemas.openxmlformats.org/officeDocument/2006/relationships/slide" Target="/ppt/slides/slide5.xml" Id="R011e36541f1f41ac" /><Relationship Type="http://schemas.openxmlformats.org/officeDocument/2006/relationships/slide" Target="/ppt/slides/slide6.xml" Id="R1bad09420e6e4522" /><Relationship Type="http://schemas.openxmlformats.org/officeDocument/2006/relationships/slide" Target="/ppt/slides/slide7.xml" Id="Rb3f1d303f88c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71be897d6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8fc6d9274c2c" /><Relationship Type="http://schemas.openxmlformats.org/officeDocument/2006/relationships/theme" Target="/ppt/slideMasters/theme/theme1.xml" Id="Raccd12278882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08fc6d927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58c93f8e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ac2fefa2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544a543c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e00188da8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c6a99622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048ff86d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2e35f27e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SØBY FRODE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