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0569fa2fc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46084d47a4fdb"/>
  </p:sldMasterIdLst>
  <p:sldIdLst>
    <p:sldId xmlns:r="http://schemas.openxmlformats.org/officeDocument/2006/relationships" id="256" r:id="Rac1e1de34fb946ee"/>
    <p:sldId xmlns:r="http://schemas.openxmlformats.org/officeDocument/2006/relationships" id="257" r:id="Rcbd282d9e4f34008"/>
    <p:sldId xmlns:r="http://schemas.openxmlformats.org/officeDocument/2006/relationships" id="258" r:id="Rbc587e9256d740d4"/>
    <p:sldId xmlns:r="http://schemas.openxmlformats.org/officeDocument/2006/relationships" id="259" r:id="R963ad13fad424128"/>
    <p:sldId xmlns:r="http://schemas.openxmlformats.org/officeDocument/2006/relationships" id="260" r:id="Rc0a28558b4484e00"/>
    <p:sldId xmlns:r="http://schemas.openxmlformats.org/officeDocument/2006/relationships" id="261" r:id="R685c6ad6d7be410c"/>
    <p:sldId xmlns:r="http://schemas.openxmlformats.org/officeDocument/2006/relationships" id="262" r:id="R9994a9a73029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46084d47a4fdb" /><Relationship Type="http://schemas.openxmlformats.org/officeDocument/2006/relationships/slide" Target="/ppt/slides/slide1.xml" Id="Rac1e1de34fb946ee" /><Relationship Type="http://schemas.openxmlformats.org/officeDocument/2006/relationships/slide" Target="/ppt/slides/slide2.xml" Id="Rcbd282d9e4f34008" /><Relationship Type="http://schemas.openxmlformats.org/officeDocument/2006/relationships/slide" Target="/ppt/slides/slide3.xml" Id="Rbc587e9256d740d4" /><Relationship Type="http://schemas.openxmlformats.org/officeDocument/2006/relationships/slide" Target="/ppt/slides/slide4.xml" Id="R963ad13fad424128" /><Relationship Type="http://schemas.openxmlformats.org/officeDocument/2006/relationships/slide" Target="/ppt/slides/slide5.xml" Id="Rc0a28558b4484e00" /><Relationship Type="http://schemas.openxmlformats.org/officeDocument/2006/relationships/slide" Target="/ppt/slides/slide6.xml" Id="R685c6ad6d7be410c" /><Relationship Type="http://schemas.openxmlformats.org/officeDocument/2006/relationships/slide" Target="/ppt/slides/slide7.xml" Id="R9994a9a73029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c4fcd90a9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b15a40811406e" /><Relationship Type="http://schemas.openxmlformats.org/officeDocument/2006/relationships/theme" Target="/ppt/slideMasters/theme/theme1.xml" Id="Red847a6a3244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7b15a40811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ad23d981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b7d1bd6c49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4ec52061643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a8905987d44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eba65c90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c8a2cd87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a7481204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14 521 720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81 139 377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83 344 830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AGNES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agnes.bergo@pengedoktoren.no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