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8ec0f560e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d74e0803084382"/>
  </p:sldMasterIdLst>
  <p:sldIdLst>
    <p:sldId xmlns:r="http://schemas.openxmlformats.org/officeDocument/2006/relationships" id="256" r:id="R5730c6e03eb2493c"/>
    <p:sldId xmlns:r="http://schemas.openxmlformats.org/officeDocument/2006/relationships" id="257" r:id="Rfccf2581c8ca408e"/>
    <p:sldId xmlns:r="http://schemas.openxmlformats.org/officeDocument/2006/relationships" id="258" r:id="Rdc4a9849e40a4c85"/>
    <p:sldId xmlns:r="http://schemas.openxmlformats.org/officeDocument/2006/relationships" id="259" r:id="Re4d7b0518af44ea5"/>
    <p:sldId xmlns:r="http://schemas.openxmlformats.org/officeDocument/2006/relationships" id="260" r:id="R749aedacbaf447ce"/>
    <p:sldId xmlns:r="http://schemas.openxmlformats.org/officeDocument/2006/relationships" id="261" r:id="R995e799d540e47c3"/>
    <p:sldId xmlns:r="http://schemas.openxmlformats.org/officeDocument/2006/relationships" id="262" r:id="Rfca1c820fe6247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74e0803084382" /><Relationship Type="http://schemas.openxmlformats.org/officeDocument/2006/relationships/slide" Target="/ppt/slides/slide1.xml" Id="R5730c6e03eb2493c" /><Relationship Type="http://schemas.openxmlformats.org/officeDocument/2006/relationships/slide" Target="/ppt/slides/slide2.xml" Id="Rfccf2581c8ca408e" /><Relationship Type="http://schemas.openxmlformats.org/officeDocument/2006/relationships/slide" Target="/ppt/slides/slide3.xml" Id="Rdc4a9849e40a4c85" /><Relationship Type="http://schemas.openxmlformats.org/officeDocument/2006/relationships/slide" Target="/ppt/slides/slide4.xml" Id="Re4d7b0518af44ea5" /><Relationship Type="http://schemas.openxmlformats.org/officeDocument/2006/relationships/slide" Target="/ppt/slides/slide5.xml" Id="R749aedacbaf447ce" /><Relationship Type="http://schemas.openxmlformats.org/officeDocument/2006/relationships/slide" Target="/ppt/slides/slide6.xml" Id="R995e799d540e47c3" /><Relationship Type="http://schemas.openxmlformats.org/officeDocument/2006/relationships/slide" Target="/ppt/slides/slide7.xml" Id="Rfca1c820fe6247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16950f63641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d77b25083462f" /><Relationship Type="http://schemas.openxmlformats.org/officeDocument/2006/relationships/theme" Target="/ppt/slideMasters/theme/theme1.xml" Id="R09ea3bed68ef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d77b25083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8cad1f78b47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3d70ca3fd4a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95112bc0c45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655416b8b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2eaac24c3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51f23523646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81d5f74c4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NPH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3 036 455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PETTER HÅKEDAL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Nestvikveien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988 948 063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