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4cce8811e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6a6941ab642de"/>
  </p:sldMasterIdLst>
  <p:sldIdLst>
    <p:sldId xmlns:r="http://schemas.openxmlformats.org/officeDocument/2006/relationships" id="256" r:id="R56b7a71aff704318"/>
    <p:sldId xmlns:r="http://schemas.openxmlformats.org/officeDocument/2006/relationships" id="257" r:id="R6b348ab370144d02"/>
    <p:sldId xmlns:r="http://schemas.openxmlformats.org/officeDocument/2006/relationships" id="258" r:id="Rc9569a05a3704eab"/>
    <p:sldId xmlns:r="http://schemas.openxmlformats.org/officeDocument/2006/relationships" id="259" r:id="Rb073e50f5afe438f"/>
    <p:sldId xmlns:r="http://schemas.openxmlformats.org/officeDocument/2006/relationships" id="260" r:id="R9ac98aed8f0f4c2e"/>
    <p:sldId xmlns:r="http://schemas.openxmlformats.org/officeDocument/2006/relationships" id="261" r:id="Rfbcc7f9dae2f4b8d"/>
    <p:sldId xmlns:r="http://schemas.openxmlformats.org/officeDocument/2006/relationships" id="262" r:id="R18f87d75f099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6a6941ab642de" /><Relationship Type="http://schemas.openxmlformats.org/officeDocument/2006/relationships/slide" Target="/ppt/slides/slide1.xml" Id="R56b7a71aff704318" /><Relationship Type="http://schemas.openxmlformats.org/officeDocument/2006/relationships/slide" Target="/ppt/slides/slide2.xml" Id="R6b348ab370144d02" /><Relationship Type="http://schemas.openxmlformats.org/officeDocument/2006/relationships/slide" Target="/ppt/slides/slide3.xml" Id="Rc9569a05a3704eab" /><Relationship Type="http://schemas.openxmlformats.org/officeDocument/2006/relationships/slide" Target="/ppt/slides/slide4.xml" Id="Rb073e50f5afe438f" /><Relationship Type="http://schemas.openxmlformats.org/officeDocument/2006/relationships/slide" Target="/ppt/slides/slide5.xml" Id="R9ac98aed8f0f4c2e" /><Relationship Type="http://schemas.openxmlformats.org/officeDocument/2006/relationships/slide" Target="/ppt/slides/slide6.xml" Id="Rfbcc7f9dae2f4b8d" /><Relationship Type="http://schemas.openxmlformats.org/officeDocument/2006/relationships/slide" Target="/ppt/slides/slide7.xml" Id="R18f87d75f099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336fa4d6b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4846287e4d81" /><Relationship Type="http://schemas.openxmlformats.org/officeDocument/2006/relationships/theme" Target="/ppt/slideMasters/theme/theme1.xml" Id="R52a745a339d9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54846287e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da0eb9edb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3b0fb57e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1b45fc44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c5dec3f4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195e0759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021f51814c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24430ff2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ERLING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ERLING BEKKEN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179 429 656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184 565 650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MARWEL JOHANNE BEKKEN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