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132c24ac0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c4021d0ae4edc"/>
  </p:sldMasterIdLst>
  <p:sldIdLst>
    <p:sldId xmlns:r="http://schemas.openxmlformats.org/officeDocument/2006/relationships" id="256" r:id="R16348cb71adf4fc9"/>
    <p:sldId xmlns:r="http://schemas.openxmlformats.org/officeDocument/2006/relationships" id="257" r:id="Rfda44363196d439f"/>
    <p:sldId xmlns:r="http://schemas.openxmlformats.org/officeDocument/2006/relationships" id="258" r:id="Rea94aa281ff640a4"/>
    <p:sldId xmlns:r="http://schemas.openxmlformats.org/officeDocument/2006/relationships" id="259" r:id="Ra59c53c4ecb24e11"/>
    <p:sldId xmlns:r="http://schemas.openxmlformats.org/officeDocument/2006/relationships" id="260" r:id="Rcd67d392c3b44308"/>
    <p:sldId xmlns:r="http://schemas.openxmlformats.org/officeDocument/2006/relationships" id="261" r:id="Rdbe49d0c146749dd"/>
    <p:sldId xmlns:r="http://schemas.openxmlformats.org/officeDocument/2006/relationships" id="262" r:id="R7f35d8595d08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c4021d0ae4edc" /><Relationship Type="http://schemas.openxmlformats.org/officeDocument/2006/relationships/slide" Target="/ppt/slides/slide1.xml" Id="R16348cb71adf4fc9" /><Relationship Type="http://schemas.openxmlformats.org/officeDocument/2006/relationships/slide" Target="/ppt/slides/slide2.xml" Id="Rfda44363196d439f" /><Relationship Type="http://schemas.openxmlformats.org/officeDocument/2006/relationships/slide" Target="/ppt/slides/slide3.xml" Id="Rea94aa281ff640a4" /><Relationship Type="http://schemas.openxmlformats.org/officeDocument/2006/relationships/slide" Target="/ppt/slides/slide4.xml" Id="Ra59c53c4ecb24e11" /><Relationship Type="http://schemas.openxmlformats.org/officeDocument/2006/relationships/slide" Target="/ppt/slides/slide5.xml" Id="Rcd67d392c3b44308" /><Relationship Type="http://schemas.openxmlformats.org/officeDocument/2006/relationships/slide" Target="/ppt/slides/slide6.xml" Id="Rdbe49d0c146749dd" /><Relationship Type="http://schemas.openxmlformats.org/officeDocument/2006/relationships/slide" Target="/ppt/slides/slide7.xml" Id="R7f35d8595d08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8fc236b1e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ce41fee6543a8" /><Relationship Type="http://schemas.openxmlformats.org/officeDocument/2006/relationships/theme" Target="/ppt/slideMasters/theme/theme1.xml" Id="R0e05d0ab9ecb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ce41fee65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59ff686e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c2bb134b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079ae33a2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cc004902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9aad7fa8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df6794e8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b8f12b40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