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5c4ac09a9147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479cd9c48c4c27"/>
  </p:sldMasterIdLst>
  <p:sldIdLst>
    <p:sldId xmlns:r="http://schemas.openxmlformats.org/officeDocument/2006/relationships" id="256" r:id="Rc7b5b25476b54ba9"/>
    <p:sldId xmlns:r="http://schemas.openxmlformats.org/officeDocument/2006/relationships" id="257" r:id="Rd8f3c4d8824c49b7"/>
    <p:sldId xmlns:r="http://schemas.openxmlformats.org/officeDocument/2006/relationships" id="258" r:id="R0cfd362c8ece4c39"/>
    <p:sldId xmlns:r="http://schemas.openxmlformats.org/officeDocument/2006/relationships" id="259" r:id="R970b53bec4c04993"/>
    <p:sldId xmlns:r="http://schemas.openxmlformats.org/officeDocument/2006/relationships" id="260" r:id="R1c39a9a1568442c7"/>
    <p:sldId xmlns:r="http://schemas.openxmlformats.org/officeDocument/2006/relationships" id="261" r:id="Ra1816512ba8f4b72"/>
    <p:sldId xmlns:r="http://schemas.openxmlformats.org/officeDocument/2006/relationships" id="262" r:id="R9220991f8e80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79cd9c48c4c27" /><Relationship Type="http://schemas.openxmlformats.org/officeDocument/2006/relationships/slide" Target="/ppt/slides/slide1.xml" Id="Rc7b5b25476b54ba9" /><Relationship Type="http://schemas.openxmlformats.org/officeDocument/2006/relationships/slide" Target="/ppt/slides/slide2.xml" Id="Rd8f3c4d8824c49b7" /><Relationship Type="http://schemas.openxmlformats.org/officeDocument/2006/relationships/slide" Target="/ppt/slides/slide3.xml" Id="R0cfd362c8ece4c39" /><Relationship Type="http://schemas.openxmlformats.org/officeDocument/2006/relationships/slide" Target="/ppt/slides/slide4.xml" Id="R970b53bec4c04993" /><Relationship Type="http://schemas.openxmlformats.org/officeDocument/2006/relationships/slide" Target="/ppt/slides/slide5.xml" Id="R1c39a9a1568442c7" /><Relationship Type="http://schemas.openxmlformats.org/officeDocument/2006/relationships/slide" Target="/ppt/slides/slide6.xml" Id="Ra1816512ba8f4b72" /><Relationship Type="http://schemas.openxmlformats.org/officeDocument/2006/relationships/slide" Target="/ppt/slides/slide7.xml" Id="R9220991f8e80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9dadea1ed40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9b2c7058e43a9" /><Relationship Type="http://schemas.openxmlformats.org/officeDocument/2006/relationships/theme" Target="/ppt/slideMasters/theme/theme1.xml" Id="R983bcf8ccfd54e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d9b2c7058e43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b9c19c6324a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b6410586543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0ae5d2bc14e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a9cc7902b40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e63bb4d0a4f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7b7b722bf4c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f275ae6514c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NAMLØS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−191 030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493 022 514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555 361 456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JØRGEN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