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6fe121c0174a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bfcce01114f8c"/>
  </p:sldMasterIdLst>
  <p:sldIdLst>
    <p:sldId xmlns:r="http://schemas.openxmlformats.org/officeDocument/2006/relationships" id="256" r:id="Ra14108e9d78942ae"/>
    <p:sldId xmlns:r="http://schemas.openxmlformats.org/officeDocument/2006/relationships" id="257" r:id="Rdd4075dcf3c44103"/>
    <p:sldId xmlns:r="http://schemas.openxmlformats.org/officeDocument/2006/relationships" id="258" r:id="R1b2d61a75d6743c8"/>
    <p:sldId xmlns:r="http://schemas.openxmlformats.org/officeDocument/2006/relationships" id="259" r:id="Rfb6a0204c3264c3b"/>
    <p:sldId xmlns:r="http://schemas.openxmlformats.org/officeDocument/2006/relationships" id="260" r:id="Rf4ecac975fe94bd2"/>
    <p:sldId xmlns:r="http://schemas.openxmlformats.org/officeDocument/2006/relationships" id="261" r:id="R7be5a4abaf46416f"/>
    <p:sldId xmlns:r="http://schemas.openxmlformats.org/officeDocument/2006/relationships" id="262" r:id="R87ce1e58d744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bfcce01114f8c" /><Relationship Type="http://schemas.openxmlformats.org/officeDocument/2006/relationships/slide" Target="/ppt/slides/slide1.xml" Id="Ra14108e9d78942ae" /><Relationship Type="http://schemas.openxmlformats.org/officeDocument/2006/relationships/slide" Target="/ppt/slides/slide2.xml" Id="Rdd4075dcf3c44103" /><Relationship Type="http://schemas.openxmlformats.org/officeDocument/2006/relationships/slide" Target="/ppt/slides/slide3.xml" Id="R1b2d61a75d6743c8" /><Relationship Type="http://schemas.openxmlformats.org/officeDocument/2006/relationships/slide" Target="/ppt/slides/slide4.xml" Id="Rfb6a0204c3264c3b" /><Relationship Type="http://schemas.openxmlformats.org/officeDocument/2006/relationships/slide" Target="/ppt/slides/slide5.xml" Id="Rf4ecac975fe94bd2" /><Relationship Type="http://schemas.openxmlformats.org/officeDocument/2006/relationships/slide" Target="/ppt/slides/slide6.xml" Id="R7be5a4abaf46416f" /><Relationship Type="http://schemas.openxmlformats.org/officeDocument/2006/relationships/slide" Target="/ppt/slides/slide7.xml" Id="R87ce1e58d744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f51a5c2da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eb8bc8757427e" /><Relationship Type="http://schemas.openxmlformats.org/officeDocument/2006/relationships/theme" Target="/ppt/slideMasters/theme/theme1.xml" Id="R6db34ebc9310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eb8bc8757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f33afd23e42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c4c82d7b7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56469639642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06253a583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0abb3f277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dea428b2143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0fd4e8dcf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22 593 008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27 689 961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28 242 185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KÅRE NJÅL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ASTRID KLÆHAUG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Engvegen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