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d7a56dba0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78b8c5cf046f5"/>
  </p:sldMasterIdLst>
  <p:sldIdLst>
    <p:sldId xmlns:r="http://schemas.openxmlformats.org/officeDocument/2006/relationships" id="256" r:id="Rf19a7a15d9384ca2"/>
    <p:sldId xmlns:r="http://schemas.openxmlformats.org/officeDocument/2006/relationships" id="257" r:id="R284b2208404c4cfc"/>
    <p:sldId xmlns:r="http://schemas.openxmlformats.org/officeDocument/2006/relationships" id="258" r:id="Rac4afc5299a14f86"/>
    <p:sldId xmlns:r="http://schemas.openxmlformats.org/officeDocument/2006/relationships" id="259" r:id="R5a8aafa11c294d97"/>
    <p:sldId xmlns:r="http://schemas.openxmlformats.org/officeDocument/2006/relationships" id="260" r:id="Rea2c8d2b18b44ae5"/>
    <p:sldId xmlns:r="http://schemas.openxmlformats.org/officeDocument/2006/relationships" id="261" r:id="R19a1e565f4be4696"/>
    <p:sldId xmlns:r="http://schemas.openxmlformats.org/officeDocument/2006/relationships" id="262" r:id="R7a47e7ecd655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78b8c5cf046f5" /><Relationship Type="http://schemas.openxmlformats.org/officeDocument/2006/relationships/slide" Target="/ppt/slides/slide1.xml" Id="Rf19a7a15d9384ca2" /><Relationship Type="http://schemas.openxmlformats.org/officeDocument/2006/relationships/slide" Target="/ppt/slides/slide2.xml" Id="R284b2208404c4cfc" /><Relationship Type="http://schemas.openxmlformats.org/officeDocument/2006/relationships/slide" Target="/ppt/slides/slide3.xml" Id="Rac4afc5299a14f86" /><Relationship Type="http://schemas.openxmlformats.org/officeDocument/2006/relationships/slide" Target="/ppt/slides/slide4.xml" Id="R5a8aafa11c294d97" /><Relationship Type="http://schemas.openxmlformats.org/officeDocument/2006/relationships/slide" Target="/ppt/slides/slide5.xml" Id="Rea2c8d2b18b44ae5" /><Relationship Type="http://schemas.openxmlformats.org/officeDocument/2006/relationships/slide" Target="/ppt/slides/slide6.xml" Id="R19a1e565f4be4696" /><Relationship Type="http://schemas.openxmlformats.org/officeDocument/2006/relationships/slide" Target="/ppt/slides/slide7.xml" Id="R7a47e7ecd655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dcc128471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5df860bce44a4" /><Relationship Type="http://schemas.openxmlformats.org/officeDocument/2006/relationships/theme" Target="/ppt/slideMasters/theme/theme1.xml" Id="R73e8bdbd9721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5df860bce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df0e6f15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8d0af6730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acfdf46a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e3776cff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c291b311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e271ca03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859960dba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BLOMSÆTER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BLOMSÆTER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1 821 696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2 031 928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Stongsvingen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BLOMSÆTER AS</a:t>
            </a:r>
          </a:p>
        </p:txBody>
      </p:sp>
    </p:spTree>
  </p:cSld>
  <p:clrMapOvr>
    <a:masterClrMapping xmlns:a="http://schemas.openxmlformats.org/drawingml/2006/main"/>
  </p:clrMapOvr>
</p:sld>
</file>