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fadd613cfa4a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2febeb210d469b"/>
  </p:sldMasterIdLst>
  <p:sldIdLst>
    <p:sldId xmlns:r="http://schemas.openxmlformats.org/officeDocument/2006/relationships" id="256" r:id="R7d3bd2749d9a47f4"/>
    <p:sldId xmlns:r="http://schemas.openxmlformats.org/officeDocument/2006/relationships" id="257" r:id="R8d757f95b86641b6"/>
    <p:sldId xmlns:r="http://schemas.openxmlformats.org/officeDocument/2006/relationships" id="258" r:id="R239cc4d030574aa7"/>
    <p:sldId xmlns:r="http://schemas.openxmlformats.org/officeDocument/2006/relationships" id="259" r:id="R8bdef7aaf3fd4a35"/>
    <p:sldId xmlns:r="http://schemas.openxmlformats.org/officeDocument/2006/relationships" id="260" r:id="R3c03bc93b4be4f7f"/>
    <p:sldId xmlns:r="http://schemas.openxmlformats.org/officeDocument/2006/relationships" id="261" r:id="R85b0ac05ff0244d6"/>
    <p:sldId xmlns:r="http://schemas.openxmlformats.org/officeDocument/2006/relationships" id="262" r:id="Rc6f82a862d374f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febeb210d469b" /><Relationship Type="http://schemas.openxmlformats.org/officeDocument/2006/relationships/slide" Target="/ppt/slides/slide1.xml" Id="R7d3bd2749d9a47f4" /><Relationship Type="http://schemas.openxmlformats.org/officeDocument/2006/relationships/slide" Target="/ppt/slides/slide2.xml" Id="R8d757f95b86641b6" /><Relationship Type="http://schemas.openxmlformats.org/officeDocument/2006/relationships/slide" Target="/ppt/slides/slide3.xml" Id="R239cc4d030574aa7" /><Relationship Type="http://schemas.openxmlformats.org/officeDocument/2006/relationships/slide" Target="/ppt/slides/slide4.xml" Id="R8bdef7aaf3fd4a35" /><Relationship Type="http://schemas.openxmlformats.org/officeDocument/2006/relationships/slide" Target="/ppt/slides/slide5.xml" Id="R3c03bc93b4be4f7f" /><Relationship Type="http://schemas.openxmlformats.org/officeDocument/2006/relationships/slide" Target="/ppt/slides/slide6.xml" Id="R85b0ac05ff0244d6" /><Relationship Type="http://schemas.openxmlformats.org/officeDocument/2006/relationships/slide" Target="/ppt/slides/slide7.xml" Id="Rc6f82a862d374f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b5b446a90741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c9fbe61624048" /><Relationship Type="http://schemas.openxmlformats.org/officeDocument/2006/relationships/theme" Target="/ppt/slideMasters/theme/theme1.xml" Id="R587be06294ad4d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dc9fbe616240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37f1f66854d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6891de5dd44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17911b00244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23eaa516046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44fb1e7684e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f94952b7a4a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b1744bae948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INVEX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INVEX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−10 898 338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95 721 460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709 001 385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989 217 339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GUDLEIV MÆHLUM BJØRKLUND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988 965 138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