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a07dbf47a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e09dffcd949e3"/>
  </p:sldMasterIdLst>
  <p:sldIdLst>
    <p:sldId xmlns:r="http://schemas.openxmlformats.org/officeDocument/2006/relationships" id="256" r:id="Rc3c53f39937046a4"/>
    <p:sldId xmlns:r="http://schemas.openxmlformats.org/officeDocument/2006/relationships" id="257" r:id="Re4a39d0009f740eb"/>
    <p:sldId xmlns:r="http://schemas.openxmlformats.org/officeDocument/2006/relationships" id="258" r:id="R73765843f7d14b4f"/>
    <p:sldId xmlns:r="http://schemas.openxmlformats.org/officeDocument/2006/relationships" id="259" r:id="R4121f5a38be24bf3"/>
    <p:sldId xmlns:r="http://schemas.openxmlformats.org/officeDocument/2006/relationships" id="260" r:id="Rb3244b79674347c6"/>
    <p:sldId xmlns:r="http://schemas.openxmlformats.org/officeDocument/2006/relationships" id="261" r:id="R50c568dfa09246ed"/>
    <p:sldId xmlns:r="http://schemas.openxmlformats.org/officeDocument/2006/relationships" id="262" r:id="R68ac3c875f87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e09dffcd949e3" /><Relationship Type="http://schemas.openxmlformats.org/officeDocument/2006/relationships/slide" Target="/ppt/slides/slide1.xml" Id="Rc3c53f39937046a4" /><Relationship Type="http://schemas.openxmlformats.org/officeDocument/2006/relationships/slide" Target="/ppt/slides/slide2.xml" Id="Re4a39d0009f740eb" /><Relationship Type="http://schemas.openxmlformats.org/officeDocument/2006/relationships/slide" Target="/ppt/slides/slide3.xml" Id="R73765843f7d14b4f" /><Relationship Type="http://schemas.openxmlformats.org/officeDocument/2006/relationships/slide" Target="/ppt/slides/slide4.xml" Id="R4121f5a38be24bf3" /><Relationship Type="http://schemas.openxmlformats.org/officeDocument/2006/relationships/slide" Target="/ppt/slides/slide5.xml" Id="Rb3244b79674347c6" /><Relationship Type="http://schemas.openxmlformats.org/officeDocument/2006/relationships/slide" Target="/ppt/slides/slide6.xml" Id="R50c568dfa09246ed" /><Relationship Type="http://schemas.openxmlformats.org/officeDocument/2006/relationships/slide" Target="/ppt/slides/slide7.xml" Id="R68ac3c875f87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f337a2743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569f3adf40c8" /><Relationship Type="http://schemas.openxmlformats.org/officeDocument/2006/relationships/theme" Target="/ppt/slideMasters/theme/theme1.xml" Id="Rb0e8c642e60d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6569f3adf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b165650a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2f467648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3dffad21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7a38e1235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a2ba0839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88f77957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382ae3ee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HOLM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