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dc866c813940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65e7a92a0e415c"/>
  </p:sldMasterIdLst>
  <p:sldIdLst>
    <p:sldId xmlns:r="http://schemas.openxmlformats.org/officeDocument/2006/relationships" id="256" r:id="Rf40ea09aea214287"/>
    <p:sldId xmlns:r="http://schemas.openxmlformats.org/officeDocument/2006/relationships" id="257" r:id="Ra3c98292e55740f7"/>
    <p:sldId xmlns:r="http://schemas.openxmlformats.org/officeDocument/2006/relationships" id="258" r:id="Rbae8995509014662"/>
    <p:sldId xmlns:r="http://schemas.openxmlformats.org/officeDocument/2006/relationships" id="259" r:id="R73c47dab7b334868"/>
    <p:sldId xmlns:r="http://schemas.openxmlformats.org/officeDocument/2006/relationships" id="260" r:id="R0df65357c5eb4418"/>
    <p:sldId xmlns:r="http://schemas.openxmlformats.org/officeDocument/2006/relationships" id="261" r:id="R9bcdb6335a094650"/>
    <p:sldId xmlns:r="http://schemas.openxmlformats.org/officeDocument/2006/relationships" id="262" r:id="Rdabd5349d1734d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65e7a92a0e415c" /><Relationship Type="http://schemas.openxmlformats.org/officeDocument/2006/relationships/slide" Target="/ppt/slides/slide1.xml" Id="Rf40ea09aea214287" /><Relationship Type="http://schemas.openxmlformats.org/officeDocument/2006/relationships/slide" Target="/ppt/slides/slide2.xml" Id="Ra3c98292e55740f7" /><Relationship Type="http://schemas.openxmlformats.org/officeDocument/2006/relationships/slide" Target="/ppt/slides/slide3.xml" Id="Rbae8995509014662" /><Relationship Type="http://schemas.openxmlformats.org/officeDocument/2006/relationships/slide" Target="/ppt/slides/slide4.xml" Id="R73c47dab7b334868" /><Relationship Type="http://schemas.openxmlformats.org/officeDocument/2006/relationships/slide" Target="/ppt/slides/slide5.xml" Id="R0df65357c5eb4418" /><Relationship Type="http://schemas.openxmlformats.org/officeDocument/2006/relationships/slide" Target="/ppt/slides/slide6.xml" Id="R9bcdb6335a094650" /><Relationship Type="http://schemas.openxmlformats.org/officeDocument/2006/relationships/slide" Target="/ppt/slides/slide7.xml" Id="Rdabd5349d1734d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f5da28c65b42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68843aaa5492c" /><Relationship Type="http://schemas.openxmlformats.org/officeDocument/2006/relationships/theme" Target="/ppt/slideMasters/theme/theme1.xml" Id="R9c82a626667848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268843aaa549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9acda74814c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74f7dc26b44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1d8876e9a4e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5053918744b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3e705a1de4a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fbecdce384b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2fa241c5749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PISON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PISON AS ble etablert [år] og holder til i Leinøy.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−244 506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1 938 715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15 898 922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16 262 771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SÆVIK PER ROLF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Rimøy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6094 Leinøy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08 09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988 968 617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