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85123448d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7856aecdb4a6e"/>
  </p:sldMasterIdLst>
  <p:sldIdLst>
    <p:sldId xmlns:r="http://schemas.openxmlformats.org/officeDocument/2006/relationships" id="256" r:id="R893e9d5ad84d4ad9"/>
    <p:sldId xmlns:r="http://schemas.openxmlformats.org/officeDocument/2006/relationships" id="257" r:id="R13557609eceb4628"/>
    <p:sldId xmlns:r="http://schemas.openxmlformats.org/officeDocument/2006/relationships" id="258" r:id="Re3bb51040b1745fa"/>
    <p:sldId xmlns:r="http://schemas.openxmlformats.org/officeDocument/2006/relationships" id="259" r:id="R0981fb151df546df"/>
    <p:sldId xmlns:r="http://schemas.openxmlformats.org/officeDocument/2006/relationships" id="260" r:id="R16eedde0ca1b4480"/>
    <p:sldId xmlns:r="http://schemas.openxmlformats.org/officeDocument/2006/relationships" id="261" r:id="R70931391b291415d"/>
    <p:sldId xmlns:r="http://schemas.openxmlformats.org/officeDocument/2006/relationships" id="262" r:id="R68855dec6497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7856aecdb4a6e" /><Relationship Type="http://schemas.openxmlformats.org/officeDocument/2006/relationships/slide" Target="/ppt/slides/slide1.xml" Id="R893e9d5ad84d4ad9" /><Relationship Type="http://schemas.openxmlformats.org/officeDocument/2006/relationships/slide" Target="/ppt/slides/slide2.xml" Id="R13557609eceb4628" /><Relationship Type="http://schemas.openxmlformats.org/officeDocument/2006/relationships/slide" Target="/ppt/slides/slide3.xml" Id="Re3bb51040b1745fa" /><Relationship Type="http://schemas.openxmlformats.org/officeDocument/2006/relationships/slide" Target="/ppt/slides/slide4.xml" Id="R0981fb151df546df" /><Relationship Type="http://schemas.openxmlformats.org/officeDocument/2006/relationships/slide" Target="/ppt/slides/slide5.xml" Id="R16eedde0ca1b4480" /><Relationship Type="http://schemas.openxmlformats.org/officeDocument/2006/relationships/slide" Target="/ppt/slides/slide6.xml" Id="R70931391b291415d" /><Relationship Type="http://schemas.openxmlformats.org/officeDocument/2006/relationships/slide" Target="/ppt/slides/slide7.xml" Id="R68855dec6497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f1f6514b5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ec31145c4cc8" /><Relationship Type="http://schemas.openxmlformats.org/officeDocument/2006/relationships/theme" Target="/ppt/slideMasters/theme/theme1.xml" Id="Rb8db998bb10b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7ec31145c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36c24e81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576d1eb9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8585bbe1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803129dd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6df52f11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a436a0bc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89a619e9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