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78d58641d2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f561601f54f3f"/>
  </p:sldMasterIdLst>
  <p:sldIdLst>
    <p:sldId xmlns:r="http://schemas.openxmlformats.org/officeDocument/2006/relationships" id="256" r:id="R7cebdcf157914cd4"/>
    <p:sldId xmlns:r="http://schemas.openxmlformats.org/officeDocument/2006/relationships" id="257" r:id="Rebc6fbb91ae7493c"/>
    <p:sldId xmlns:r="http://schemas.openxmlformats.org/officeDocument/2006/relationships" id="258" r:id="Rc8316a76579045a7"/>
    <p:sldId xmlns:r="http://schemas.openxmlformats.org/officeDocument/2006/relationships" id="259" r:id="Ra6ca1ed59f244a4a"/>
    <p:sldId xmlns:r="http://schemas.openxmlformats.org/officeDocument/2006/relationships" id="260" r:id="R1f63728d5a7e4f2d"/>
    <p:sldId xmlns:r="http://schemas.openxmlformats.org/officeDocument/2006/relationships" id="261" r:id="Rf35aa37831d7494e"/>
    <p:sldId xmlns:r="http://schemas.openxmlformats.org/officeDocument/2006/relationships" id="262" r:id="R9769ca73e591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f561601f54f3f" /><Relationship Type="http://schemas.openxmlformats.org/officeDocument/2006/relationships/slide" Target="/ppt/slides/slide1.xml" Id="R7cebdcf157914cd4" /><Relationship Type="http://schemas.openxmlformats.org/officeDocument/2006/relationships/slide" Target="/ppt/slides/slide2.xml" Id="Rebc6fbb91ae7493c" /><Relationship Type="http://schemas.openxmlformats.org/officeDocument/2006/relationships/slide" Target="/ppt/slides/slide3.xml" Id="Rc8316a76579045a7" /><Relationship Type="http://schemas.openxmlformats.org/officeDocument/2006/relationships/slide" Target="/ppt/slides/slide4.xml" Id="Ra6ca1ed59f244a4a" /><Relationship Type="http://schemas.openxmlformats.org/officeDocument/2006/relationships/slide" Target="/ppt/slides/slide5.xml" Id="R1f63728d5a7e4f2d" /><Relationship Type="http://schemas.openxmlformats.org/officeDocument/2006/relationships/slide" Target="/ppt/slides/slide6.xml" Id="Rf35aa37831d7494e" /><Relationship Type="http://schemas.openxmlformats.org/officeDocument/2006/relationships/slide" Target="/ppt/slides/slide7.xml" Id="R9769ca73e591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a7bfbab6c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7f468ac3949a6" /><Relationship Type="http://schemas.openxmlformats.org/officeDocument/2006/relationships/theme" Target="/ppt/slideMasters/theme/theme1.xml" Id="Rc8c3b5cdcf0d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7f468ac39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d03f4f1c444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fc497c82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0b586fe7d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7b929e1f94e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092fe0dd9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f0051a0e9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9a33f1d545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CANTON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49 031 909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110 284 896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110 949 655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CANTON AS</a:t>
            </a:r>
          </a:p>
        </p:txBody>
      </p:sp>
    </p:spTree>
  </p:cSld>
  <p:clrMapOvr>
    <a:masterClrMapping xmlns:a="http://schemas.openxmlformats.org/drawingml/2006/main"/>
  </p:clrMapOvr>
</p:sld>
</file>