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22a62ffa1e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cb72e6f3548f7"/>
  </p:sldMasterIdLst>
  <p:sldIdLst>
    <p:sldId xmlns:r="http://schemas.openxmlformats.org/officeDocument/2006/relationships" id="256" r:id="R2527f5bf1843499b"/>
    <p:sldId xmlns:r="http://schemas.openxmlformats.org/officeDocument/2006/relationships" id="257" r:id="Rd717dd3a04384d7c"/>
    <p:sldId xmlns:r="http://schemas.openxmlformats.org/officeDocument/2006/relationships" id="258" r:id="R162ebb0d579f43d1"/>
    <p:sldId xmlns:r="http://schemas.openxmlformats.org/officeDocument/2006/relationships" id="259" r:id="Rb3d65daa82024c00"/>
    <p:sldId xmlns:r="http://schemas.openxmlformats.org/officeDocument/2006/relationships" id="260" r:id="R0dc2089013a844e3"/>
    <p:sldId xmlns:r="http://schemas.openxmlformats.org/officeDocument/2006/relationships" id="261" r:id="Rbe16f612fe894b28"/>
    <p:sldId xmlns:r="http://schemas.openxmlformats.org/officeDocument/2006/relationships" id="262" r:id="R6f1f482145f9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cb72e6f3548f7" /><Relationship Type="http://schemas.openxmlformats.org/officeDocument/2006/relationships/slide" Target="/ppt/slides/slide1.xml" Id="R2527f5bf1843499b" /><Relationship Type="http://schemas.openxmlformats.org/officeDocument/2006/relationships/slide" Target="/ppt/slides/slide2.xml" Id="Rd717dd3a04384d7c" /><Relationship Type="http://schemas.openxmlformats.org/officeDocument/2006/relationships/slide" Target="/ppt/slides/slide3.xml" Id="R162ebb0d579f43d1" /><Relationship Type="http://schemas.openxmlformats.org/officeDocument/2006/relationships/slide" Target="/ppt/slides/slide4.xml" Id="Rb3d65daa82024c00" /><Relationship Type="http://schemas.openxmlformats.org/officeDocument/2006/relationships/slide" Target="/ppt/slides/slide5.xml" Id="R0dc2089013a844e3" /><Relationship Type="http://schemas.openxmlformats.org/officeDocument/2006/relationships/slide" Target="/ppt/slides/slide6.xml" Id="Rbe16f612fe894b28" /><Relationship Type="http://schemas.openxmlformats.org/officeDocument/2006/relationships/slide" Target="/ppt/slides/slide7.xml" Id="R6f1f482145f9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600355183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dccdad7fc499f" /><Relationship Type="http://schemas.openxmlformats.org/officeDocument/2006/relationships/theme" Target="/ppt/slideMasters/theme/theme1.xml" Id="R727f6f9df9dd43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dccdad7fc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e466f2f9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d895ee25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2fc0b65f5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6fbf8dc57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1a090e48948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ed916aa342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3c4d2d52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76 217 767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117 909 357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121 153 776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BIANCA VILHELMINE PAUS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CARON PAUS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Paus, Solveien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CARON INVEST AS</a:t>
            </a:r>
          </a:p>
        </p:txBody>
      </p:sp>
    </p:spTree>
  </p:cSld>
  <p:clrMapOvr>
    <a:masterClrMapping xmlns:a="http://schemas.openxmlformats.org/drawingml/2006/main"/>
  </p:clrMapOvr>
</p:sld>
</file>