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65428162b34c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7703d26c5b4b3c"/>
  </p:sldMasterIdLst>
  <p:sldIdLst>
    <p:sldId xmlns:r="http://schemas.openxmlformats.org/officeDocument/2006/relationships" id="256" r:id="Rf9f686a0651b486e"/>
    <p:sldId xmlns:r="http://schemas.openxmlformats.org/officeDocument/2006/relationships" id="257" r:id="R13024d049a2a4c28"/>
    <p:sldId xmlns:r="http://schemas.openxmlformats.org/officeDocument/2006/relationships" id="258" r:id="Rb2e734b4db3741c7"/>
    <p:sldId xmlns:r="http://schemas.openxmlformats.org/officeDocument/2006/relationships" id="259" r:id="R310d1167813542ad"/>
    <p:sldId xmlns:r="http://schemas.openxmlformats.org/officeDocument/2006/relationships" id="260" r:id="R23d15340a3e84524"/>
    <p:sldId xmlns:r="http://schemas.openxmlformats.org/officeDocument/2006/relationships" id="261" r:id="Re674786765044808"/>
    <p:sldId xmlns:r="http://schemas.openxmlformats.org/officeDocument/2006/relationships" id="262" r:id="Rbda2d18a360f41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7703d26c5b4b3c" /><Relationship Type="http://schemas.openxmlformats.org/officeDocument/2006/relationships/slide" Target="/ppt/slides/slide1.xml" Id="Rf9f686a0651b486e" /><Relationship Type="http://schemas.openxmlformats.org/officeDocument/2006/relationships/slide" Target="/ppt/slides/slide2.xml" Id="R13024d049a2a4c28" /><Relationship Type="http://schemas.openxmlformats.org/officeDocument/2006/relationships/slide" Target="/ppt/slides/slide3.xml" Id="Rb2e734b4db3741c7" /><Relationship Type="http://schemas.openxmlformats.org/officeDocument/2006/relationships/slide" Target="/ppt/slides/slide4.xml" Id="R310d1167813542ad" /><Relationship Type="http://schemas.openxmlformats.org/officeDocument/2006/relationships/slide" Target="/ppt/slides/slide5.xml" Id="R23d15340a3e84524" /><Relationship Type="http://schemas.openxmlformats.org/officeDocument/2006/relationships/slide" Target="/ppt/slides/slide6.xml" Id="Re674786765044808" /><Relationship Type="http://schemas.openxmlformats.org/officeDocument/2006/relationships/slide" Target="/ppt/slides/slide7.xml" Id="Rbda2d18a360f41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426a83e70a4c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18c0046da4866" /><Relationship Type="http://schemas.openxmlformats.org/officeDocument/2006/relationships/theme" Target="/ppt/slideMasters/theme/theme1.xml" Id="R388fc86b76a84c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e18c0046da48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49eea726d40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7b8c33ef54d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2167b664e41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5b7e54b9746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cb52fcbeb44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4a9a117b548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7ac588e9342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ANDA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−269 867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2 772 180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88 388 667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88 532 127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DAVID REIDAR BERGENE HOLM  –  50,1 %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ANNETTE BERGENE HOLM  –  49,7 %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REIDAR BERGENE HOLM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3256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988 973 017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ANDA AS</a:t>
            </a:r>
          </a:p>
        </p:txBody>
      </p:sp>
    </p:spTree>
  </p:cSld>
  <p:clrMapOvr>
    <a:masterClrMapping xmlns:a="http://schemas.openxmlformats.org/drawingml/2006/main"/>
  </p:clrMapOvr>
</p:sld>
</file>