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5d27fbd58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0746c6a794074"/>
  </p:sldMasterIdLst>
  <p:sldIdLst>
    <p:sldId xmlns:r="http://schemas.openxmlformats.org/officeDocument/2006/relationships" id="256" r:id="R0cfeefe7b3d44795"/>
    <p:sldId xmlns:r="http://schemas.openxmlformats.org/officeDocument/2006/relationships" id="257" r:id="R2937d214b8cb42c1"/>
    <p:sldId xmlns:r="http://schemas.openxmlformats.org/officeDocument/2006/relationships" id="258" r:id="Rb3893b453d0e4d0a"/>
    <p:sldId xmlns:r="http://schemas.openxmlformats.org/officeDocument/2006/relationships" id="259" r:id="R72fdc7a680d64e61"/>
    <p:sldId xmlns:r="http://schemas.openxmlformats.org/officeDocument/2006/relationships" id="260" r:id="Rd0e8ce585ed544a3"/>
    <p:sldId xmlns:r="http://schemas.openxmlformats.org/officeDocument/2006/relationships" id="261" r:id="R6cb6cf91187b44d9"/>
    <p:sldId xmlns:r="http://schemas.openxmlformats.org/officeDocument/2006/relationships" id="262" r:id="Rdc4c091df3da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0746c6a794074" /><Relationship Type="http://schemas.openxmlformats.org/officeDocument/2006/relationships/slide" Target="/ppt/slides/slide1.xml" Id="R0cfeefe7b3d44795" /><Relationship Type="http://schemas.openxmlformats.org/officeDocument/2006/relationships/slide" Target="/ppt/slides/slide2.xml" Id="R2937d214b8cb42c1" /><Relationship Type="http://schemas.openxmlformats.org/officeDocument/2006/relationships/slide" Target="/ppt/slides/slide3.xml" Id="Rb3893b453d0e4d0a" /><Relationship Type="http://schemas.openxmlformats.org/officeDocument/2006/relationships/slide" Target="/ppt/slides/slide4.xml" Id="R72fdc7a680d64e61" /><Relationship Type="http://schemas.openxmlformats.org/officeDocument/2006/relationships/slide" Target="/ppt/slides/slide5.xml" Id="Rd0e8ce585ed544a3" /><Relationship Type="http://schemas.openxmlformats.org/officeDocument/2006/relationships/slide" Target="/ppt/slides/slide6.xml" Id="R6cb6cf91187b44d9" /><Relationship Type="http://schemas.openxmlformats.org/officeDocument/2006/relationships/slide" Target="/ppt/slides/slide7.xml" Id="Rdc4c091df3da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b481c2f30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13b7c82f40cb" /><Relationship Type="http://schemas.openxmlformats.org/officeDocument/2006/relationships/theme" Target="/ppt/slideMasters/theme/theme1.xml" Id="Rf480e215b2a7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513b7c82f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70d9a0dbd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be407700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03bf81f6d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5cf4a0705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742d27ba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61724ade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aaed13da7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10 042 376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19 168 532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