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464d3474d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2b4ada76c4973"/>
  </p:sldMasterIdLst>
  <p:sldIdLst>
    <p:sldId xmlns:r="http://schemas.openxmlformats.org/officeDocument/2006/relationships" id="256" r:id="R140b4d7d37d247c7"/>
    <p:sldId xmlns:r="http://schemas.openxmlformats.org/officeDocument/2006/relationships" id="257" r:id="Re12cd9eabbd54c2e"/>
    <p:sldId xmlns:r="http://schemas.openxmlformats.org/officeDocument/2006/relationships" id="258" r:id="Rc9e6804ecca349b5"/>
    <p:sldId xmlns:r="http://schemas.openxmlformats.org/officeDocument/2006/relationships" id="259" r:id="Rd05e644c17fa40f3"/>
    <p:sldId xmlns:r="http://schemas.openxmlformats.org/officeDocument/2006/relationships" id="260" r:id="Re48f8a38cfaa4c16"/>
    <p:sldId xmlns:r="http://schemas.openxmlformats.org/officeDocument/2006/relationships" id="261" r:id="R8b8b1ec6023b4bba"/>
    <p:sldId xmlns:r="http://schemas.openxmlformats.org/officeDocument/2006/relationships" id="262" r:id="Rbbe3a02e5254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2b4ada76c4973" /><Relationship Type="http://schemas.openxmlformats.org/officeDocument/2006/relationships/slide" Target="/ppt/slides/slide1.xml" Id="R140b4d7d37d247c7" /><Relationship Type="http://schemas.openxmlformats.org/officeDocument/2006/relationships/slide" Target="/ppt/slides/slide2.xml" Id="Re12cd9eabbd54c2e" /><Relationship Type="http://schemas.openxmlformats.org/officeDocument/2006/relationships/slide" Target="/ppt/slides/slide3.xml" Id="Rc9e6804ecca349b5" /><Relationship Type="http://schemas.openxmlformats.org/officeDocument/2006/relationships/slide" Target="/ppt/slides/slide4.xml" Id="Rd05e644c17fa40f3" /><Relationship Type="http://schemas.openxmlformats.org/officeDocument/2006/relationships/slide" Target="/ppt/slides/slide5.xml" Id="Re48f8a38cfaa4c16" /><Relationship Type="http://schemas.openxmlformats.org/officeDocument/2006/relationships/slide" Target="/ppt/slides/slide6.xml" Id="R8b8b1ec6023b4bba" /><Relationship Type="http://schemas.openxmlformats.org/officeDocument/2006/relationships/slide" Target="/ppt/slides/slide7.xml" Id="Rbbe3a02e5254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d3f7d659d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bdc23ee3c4b63" /><Relationship Type="http://schemas.openxmlformats.org/officeDocument/2006/relationships/theme" Target="/ppt/slideMasters/theme/theme1.xml" Id="Ref584073cac1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bdc23ee3c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9d0da0490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ffb50d26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c929ed81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adc30878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2d57f04c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44346195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6fcad392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23 857 627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40 373 663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