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03a38551984a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717ac32d684f8b"/>
  </p:sldMasterIdLst>
  <p:sldIdLst>
    <p:sldId xmlns:r="http://schemas.openxmlformats.org/officeDocument/2006/relationships" id="256" r:id="Rffc9c31da21d4503"/>
    <p:sldId xmlns:r="http://schemas.openxmlformats.org/officeDocument/2006/relationships" id="257" r:id="R6d68bb46331a4fd9"/>
    <p:sldId xmlns:r="http://schemas.openxmlformats.org/officeDocument/2006/relationships" id="258" r:id="R5ced25520f1f4d54"/>
    <p:sldId xmlns:r="http://schemas.openxmlformats.org/officeDocument/2006/relationships" id="259" r:id="R314dcb0ebf6b4e17"/>
    <p:sldId xmlns:r="http://schemas.openxmlformats.org/officeDocument/2006/relationships" id="260" r:id="Rc8dd457c64444b54"/>
    <p:sldId xmlns:r="http://schemas.openxmlformats.org/officeDocument/2006/relationships" id="261" r:id="R5f229ba22e4e4fb3"/>
    <p:sldId xmlns:r="http://schemas.openxmlformats.org/officeDocument/2006/relationships" id="262" r:id="Rd440a62021cb4d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17ac32d684f8b" /><Relationship Type="http://schemas.openxmlformats.org/officeDocument/2006/relationships/slide" Target="/ppt/slides/slide1.xml" Id="Rffc9c31da21d4503" /><Relationship Type="http://schemas.openxmlformats.org/officeDocument/2006/relationships/slide" Target="/ppt/slides/slide2.xml" Id="R6d68bb46331a4fd9" /><Relationship Type="http://schemas.openxmlformats.org/officeDocument/2006/relationships/slide" Target="/ppt/slides/slide3.xml" Id="R5ced25520f1f4d54" /><Relationship Type="http://schemas.openxmlformats.org/officeDocument/2006/relationships/slide" Target="/ppt/slides/slide4.xml" Id="R314dcb0ebf6b4e17" /><Relationship Type="http://schemas.openxmlformats.org/officeDocument/2006/relationships/slide" Target="/ppt/slides/slide5.xml" Id="Rc8dd457c64444b54" /><Relationship Type="http://schemas.openxmlformats.org/officeDocument/2006/relationships/slide" Target="/ppt/slides/slide6.xml" Id="R5f229ba22e4e4fb3" /><Relationship Type="http://schemas.openxmlformats.org/officeDocument/2006/relationships/slide" Target="/ppt/slides/slide7.xml" Id="Rd440a62021cb4d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18914747de40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8f975124b40b7" /><Relationship Type="http://schemas.openxmlformats.org/officeDocument/2006/relationships/theme" Target="/ppt/slideMasters/theme/theme1.xml" Id="Rde89f5d710b54e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28f975124b40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2df821cfb4d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a444dd1e74d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bc21aa76f4f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b78ab0c16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f80e3829e42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aed1a9e2948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6cb27885c4d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ABACS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−494 914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18 855 956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28 030 241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75 609 790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988 976 881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