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d606d81d3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bffe078bd4a34"/>
  </p:sldMasterIdLst>
  <p:sldIdLst>
    <p:sldId xmlns:r="http://schemas.openxmlformats.org/officeDocument/2006/relationships" id="256" r:id="R49ba94529286438d"/>
    <p:sldId xmlns:r="http://schemas.openxmlformats.org/officeDocument/2006/relationships" id="257" r:id="R45b844f8dffa4598"/>
    <p:sldId xmlns:r="http://schemas.openxmlformats.org/officeDocument/2006/relationships" id="258" r:id="Rd3158c8c0a57463b"/>
    <p:sldId xmlns:r="http://schemas.openxmlformats.org/officeDocument/2006/relationships" id="259" r:id="Rcc0886ad4e7b476e"/>
    <p:sldId xmlns:r="http://schemas.openxmlformats.org/officeDocument/2006/relationships" id="260" r:id="Ra2cbcac44c7d49da"/>
    <p:sldId xmlns:r="http://schemas.openxmlformats.org/officeDocument/2006/relationships" id="261" r:id="Rb9ed2fcc6e9f41ae"/>
    <p:sldId xmlns:r="http://schemas.openxmlformats.org/officeDocument/2006/relationships" id="262" r:id="R8a063cb1e750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bffe078bd4a34" /><Relationship Type="http://schemas.openxmlformats.org/officeDocument/2006/relationships/slide" Target="/ppt/slides/slide1.xml" Id="R49ba94529286438d" /><Relationship Type="http://schemas.openxmlformats.org/officeDocument/2006/relationships/slide" Target="/ppt/slides/slide2.xml" Id="R45b844f8dffa4598" /><Relationship Type="http://schemas.openxmlformats.org/officeDocument/2006/relationships/slide" Target="/ppt/slides/slide3.xml" Id="Rd3158c8c0a57463b" /><Relationship Type="http://schemas.openxmlformats.org/officeDocument/2006/relationships/slide" Target="/ppt/slides/slide4.xml" Id="Rcc0886ad4e7b476e" /><Relationship Type="http://schemas.openxmlformats.org/officeDocument/2006/relationships/slide" Target="/ppt/slides/slide5.xml" Id="Ra2cbcac44c7d49da" /><Relationship Type="http://schemas.openxmlformats.org/officeDocument/2006/relationships/slide" Target="/ppt/slides/slide6.xml" Id="Rb9ed2fcc6e9f41ae" /><Relationship Type="http://schemas.openxmlformats.org/officeDocument/2006/relationships/slide" Target="/ppt/slides/slide7.xml" Id="R8a063cb1e750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3e9950010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731298e964643" /><Relationship Type="http://schemas.openxmlformats.org/officeDocument/2006/relationships/theme" Target="/ppt/slideMasters/theme/theme1.xml" Id="R6b0f8968329b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731298e96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c079c8e6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9a466fd1c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d33f5bba8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3cbc07b92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a9c0862d9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af6b4e377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4a2f59b2f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SMARAGD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−1 918 131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19 537 617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12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