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222a299a3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219fd1586428d"/>
  </p:sldMasterIdLst>
  <p:sldIdLst>
    <p:sldId xmlns:r="http://schemas.openxmlformats.org/officeDocument/2006/relationships" id="256" r:id="R348f3b1448fa463c"/>
    <p:sldId xmlns:r="http://schemas.openxmlformats.org/officeDocument/2006/relationships" id="257" r:id="R682e3fd3fbd24812"/>
    <p:sldId xmlns:r="http://schemas.openxmlformats.org/officeDocument/2006/relationships" id="258" r:id="Rc0e3a2fe0487494b"/>
    <p:sldId xmlns:r="http://schemas.openxmlformats.org/officeDocument/2006/relationships" id="259" r:id="R7fdcb44c52e0493f"/>
    <p:sldId xmlns:r="http://schemas.openxmlformats.org/officeDocument/2006/relationships" id="260" r:id="R30880f6adc8a4081"/>
    <p:sldId xmlns:r="http://schemas.openxmlformats.org/officeDocument/2006/relationships" id="261" r:id="R269b0b41b4d7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219fd1586428d" /><Relationship Type="http://schemas.openxmlformats.org/officeDocument/2006/relationships/slide" Target="/ppt/slides/slide1.xml" Id="R348f3b1448fa463c" /><Relationship Type="http://schemas.openxmlformats.org/officeDocument/2006/relationships/slide" Target="/ppt/slides/slide2.xml" Id="R682e3fd3fbd24812" /><Relationship Type="http://schemas.openxmlformats.org/officeDocument/2006/relationships/slide" Target="/ppt/slides/slide3.xml" Id="Rc0e3a2fe0487494b" /><Relationship Type="http://schemas.openxmlformats.org/officeDocument/2006/relationships/slide" Target="/ppt/slides/slide4.xml" Id="R7fdcb44c52e0493f" /><Relationship Type="http://schemas.openxmlformats.org/officeDocument/2006/relationships/slide" Target="/ppt/slides/slide5.xml" Id="R30880f6adc8a4081" /><Relationship Type="http://schemas.openxmlformats.org/officeDocument/2006/relationships/slide" Target="/ppt/slides/slide6.xml" Id="R269b0b41b4d7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6bee44436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7f2becfc4267" /><Relationship Type="http://schemas.openxmlformats.org/officeDocument/2006/relationships/theme" Target="/ppt/slideMasters/theme/theme1.xml" Id="Rcffa9640b674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37f2becfc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92bf3118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f6ad7dfc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a0163745d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71fe568f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7224a86b7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7bc66051c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