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91d9f26e0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96cb799034d64"/>
  </p:sldMasterIdLst>
  <p:sldIdLst>
    <p:sldId xmlns:r="http://schemas.openxmlformats.org/officeDocument/2006/relationships" id="256" r:id="Raf3e511b8d9c4ed2"/>
    <p:sldId xmlns:r="http://schemas.openxmlformats.org/officeDocument/2006/relationships" id="257" r:id="R663a93e765254a34"/>
    <p:sldId xmlns:r="http://schemas.openxmlformats.org/officeDocument/2006/relationships" id="258" r:id="Re336d373ebc64cca"/>
    <p:sldId xmlns:r="http://schemas.openxmlformats.org/officeDocument/2006/relationships" id="259" r:id="Re13b3c225f4a42b0"/>
    <p:sldId xmlns:r="http://schemas.openxmlformats.org/officeDocument/2006/relationships" id="260" r:id="Rae20461c502a44b9"/>
    <p:sldId xmlns:r="http://schemas.openxmlformats.org/officeDocument/2006/relationships" id="261" r:id="R7a2189736de849c1"/>
    <p:sldId xmlns:r="http://schemas.openxmlformats.org/officeDocument/2006/relationships" id="262" r:id="R30f7e9047bc7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96cb799034d64" /><Relationship Type="http://schemas.openxmlformats.org/officeDocument/2006/relationships/slide" Target="/ppt/slides/slide1.xml" Id="Raf3e511b8d9c4ed2" /><Relationship Type="http://schemas.openxmlformats.org/officeDocument/2006/relationships/slide" Target="/ppt/slides/slide2.xml" Id="R663a93e765254a34" /><Relationship Type="http://schemas.openxmlformats.org/officeDocument/2006/relationships/slide" Target="/ppt/slides/slide3.xml" Id="Re336d373ebc64cca" /><Relationship Type="http://schemas.openxmlformats.org/officeDocument/2006/relationships/slide" Target="/ppt/slides/slide4.xml" Id="Re13b3c225f4a42b0" /><Relationship Type="http://schemas.openxmlformats.org/officeDocument/2006/relationships/slide" Target="/ppt/slides/slide5.xml" Id="Rae20461c502a44b9" /><Relationship Type="http://schemas.openxmlformats.org/officeDocument/2006/relationships/slide" Target="/ppt/slides/slide6.xml" Id="R7a2189736de849c1" /><Relationship Type="http://schemas.openxmlformats.org/officeDocument/2006/relationships/slide" Target="/ppt/slides/slide7.xml" Id="R30f7e9047bc7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290b820d8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ed87defe46af" /><Relationship Type="http://schemas.openxmlformats.org/officeDocument/2006/relationships/theme" Target="/ppt/slideMasters/theme/theme1.xml" Id="R7fad9f3547ae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6ed87defe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2bb932cf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c5c23b896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cbe1070c9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b2995dd7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cef3abcd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a45a1dd5b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9d7ea44a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