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603870115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84c6822b745fd"/>
  </p:sldMasterIdLst>
  <p:sldIdLst>
    <p:sldId xmlns:r="http://schemas.openxmlformats.org/officeDocument/2006/relationships" id="256" r:id="R9cf89a82abc44ea1"/>
    <p:sldId xmlns:r="http://schemas.openxmlformats.org/officeDocument/2006/relationships" id="257" r:id="R610a7b3084b54add"/>
    <p:sldId xmlns:r="http://schemas.openxmlformats.org/officeDocument/2006/relationships" id="258" r:id="R92e352cea9ef49e3"/>
    <p:sldId xmlns:r="http://schemas.openxmlformats.org/officeDocument/2006/relationships" id="259" r:id="R6806677d63364ca8"/>
    <p:sldId xmlns:r="http://schemas.openxmlformats.org/officeDocument/2006/relationships" id="260" r:id="R374d36c84c0f4216"/>
    <p:sldId xmlns:r="http://schemas.openxmlformats.org/officeDocument/2006/relationships" id="261" r:id="R4f94d9f82a89461d"/>
    <p:sldId xmlns:r="http://schemas.openxmlformats.org/officeDocument/2006/relationships" id="262" r:id="Reee1b18852a5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84c6822b745fd" /><Relationship Type="http://schemas.openxmlformats.org/officeDocument/2006/relationships/slide" Target="/ppt/slides/slide1.xml" Id="R9cf89a82abc44ea1" /><Relationship Type="http://schemas.openxmlformats.org/officeDocument/2006/relationships/slide" Target="/ppt/slides/slide2.xml" Id="R610a7b3084b54add" /><Relationship Type="http://schemas.openxmlformats.org/officeDocument/2006/relationships/slide" Target="/ppt/slides/slide3.xml" Id="R92e352cea9ef49e3" /><Relationship Type="http://schemas.openxmlformats.org/officeDocument/2006/relationships/slide" Target="/ppt/slides/slide4.xml" Id="R6806677d63364ca8" /><Relationship Type="http://schemas.openxmlformats.org/officeDocument/2006/relationships/slide" Target="/ppt/slides/slide5.xml" Id="R374d36c84c0f4216" /><Relationship Type="http://schemas.openxmlformats.org/officeDocument/2006/relationships/slide" Target="/ppt/slides/slide6.xml" Id="R4f94d9f82a89461d" /><Relationship Type="http://schemas.openxmlformats.org/officeDocument/2006/relationships/slide" Target="/ppt/slides/slide7.xml" Id="Reee1b18852a5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aeef8a191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aaef5277c42bc" /><Relationship Type="http://schemas.openxmlformats.org/officeDocument/2006/relationships/theme" Target="/ppt/slideMasters/theme/theme1.xml" Id="Rc2e7b1af395648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4aaef5277c42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841dc2c25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3d6dbff0f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178cd88f7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782e848e3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a0a76cfe8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a53f70325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8e3beac2c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LINDBANK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6 396 727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115 600 706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123 705 538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LINDBAK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Nordslettvegen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LINDBANK AS</a:t>
            </a:r>
          </a:p>
        </p:txBody>
      </p:sp>
    </p:spTree>
  </p:cSld>
  <p:clrMapOvr>
    <a:masterClrMapping xmlns:a="http://schemas.openxmlformats.org/drawingml/2006/main"/>
  </p:clrMapOvr>
</p:sld>
</file>