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685a0cbcf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9a63479334241"/>
  </p:sldMasterIdLst>
  <p:sldIdLst>
    <p:sldId xmlns:r="http://schemas.openxmlformats.org/officeDocument/2006/relationships" id="256" r:id="R96b0d9d329ea4428"/>
    <p:sldId xmlns:r="http://schemas.openxmlformats.org/officeDocument/2006/relationships" id="257" r:id="R4e3e22bbd2e64fbb"/>
    <p:sldId xmlns:r="http://schemas.openxmlformats.org/officeDocument/2006/relationships" id="258" r:id="R85c58fe5240b4d29"/>
    <p:sldId xmlns:r="http://schemas.openxmlformats.org/officeDocument/2006/relationships" id="259" r:id="R234c8c609c674d7d"/>
    <p:sldId xmlns:r="http://schemas.openxmlformats.org/officeDocument/2006/relationships" id="260" r:id="Rb7989e45e8f84854"/>
    <p:sldId xmlns:r="http://schemas.openxmlformats.org/officeDocument/2006/relationships" id="261" r:id="Rc2d66dc271004464"/>
    <p:sldId xmlns:r="http://schemas.openxmlformats.org/officeDocument/2006/relationships" id="262" r:id="R6302578276d94f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9a63479334241" /><Relationship Type="http://schemas.openxmlformats.org/officeDocument/2006/relationships/slide" Target="/ppt/slides/slide1.xml" Id="R96b0d9d329ea4428" /><Relationship Type="http://schemas.openxmlformats.org/officeDocument/2006/relationships/slide" Target="/ppt/slides/slide2.xml" Id="R4e3e22bbd2e64fbb" /><Relationship Type="http://schemas.openxmlformats.org/officeDocument/2006/relationships/slide" Target="/ppt/slides/slide3.xml" Id="R85c58fe5240b4d29" /><Relationship Type="http://schemas.openxmlformats.org/officeDocument/2006/relationships/slide" Target="/ppt/slides/slide4.xml" Id="R234c8c609c674d7d" /><Relationship Type="http://schemas.openxmlformats.org/officeDocument/2006/relationships/slide" Target="/ppt/slides/slide5.xml" Id="Rb7989e45e8f84854" /><Relationship Type="http://schemas.openxmlformats.org/officeDocument/2006/relationships/slide" Target="/ppt/slides/slide6.xml" Id="Rc2d66dc271004464" /><Relationship Type="http://schemas.openxmlformats.org/officeDocument/2006/relationships/slide" Target="/ppt/slides/slide7.xml" Id="R6302578276d94f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b1903a2fa4f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97b27c6864704" /><Relationship Type="http://schemas.openxmlformats.org/officeDocument/2006/relationships/theme" Target="/ppt/slideMasters/theme/theme1.xml" Id="Raa59b8669bc340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97b27c68647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f60a83f2f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561c1b2534b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ef10d0bcc4c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b314d18b440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ec0bcd55245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7185cd060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cb274a516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EMARAN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15 512 882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15 643 930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ERDAL ANNE-MARIE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 M Erdal, Nydalen allé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40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988 985 155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EMARAN HOLDING AS</a:t>
            </a:r>
          </a:p>
        </p:txBody>
      </p:sp>
    </p:spTree>
  </p:cSld>
  <p:clrMapOvr>
    <a:masterClrMapping xmlns:a="http://schemas.openxmlformats.org/drawingml/2006/main"/>
  </p:clrMapOvr>
</p:sld>
</file>