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bd85381cb5d480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d9f8edc023e42fe"/>
  </p:sldMasterIdLst>
  <p:sldIdLst>
    <p:sldId xmlns:r="http://schemas.openxmlformats.org/officeDocument/2006/relationships" id="256" r:id="R4589a94404144fc7"/>
    <p:sldId xmlns:r="http://schemas.openxmlformats.org/officeDocument/2006/relationships" id="257" r:id="R530784734afb40a5"/>
    <p:sldId xmlns:r="http://schemas.openxmlformats.org/officeDocument/2006/relationships" id="258" r:id="R13c9f47aec0d4bdf"/>
    <p:sldId xmlns:r="http://schemas.openxmlformats.org/officeDocument/2006/relationships" id="259" r:id="R4d2220c18dfd4dde"/>
    <p:sldId xmlns:r="http://schemas.openxmlformats.org/officeDocument/2006/relationships" id="260" r:id="Rc7b22d899e2e4305"/>
    <p:sldId xmlns:r="http://schemas.openxmlformats.org/officeDocument/2006/relationships" id="261" r:id="Re00bea3f2c614713"/>
    <p:sldId xmlns:r="http://schemas.openxmlformats.org/officeDocument/2006/relationships" id="262" r:id="Ra213187630164a8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d9f8edc023e42fe" /><Relationship Type="http://schemas.openxmlformats.org/officeDocument/2006/relationships/slide" Target="/ppt/slides/slide1.xml" Id="R4589a94404144fc7" /><Relationship Type="http://schemas.openxmlformats.org/officeDocument/2006/relationships/slide" Target="/ppt/slides/slide2.xml" Id="R530784734afb40a5" /><Relationship Type="http://schemas.openxmlformats.org/officeDocument/2006/relationships/slide" Target="/ppt/slides/slide3.xml" Id="R13c9f47aec0d4bdf" /><Relationship Type="http://schemas.openxmlformats.org/officeDocument/2006/relationships/slide" Target="/ppt/slides/slide4.xml" Id="R4d2220c18dfd4dde" /><Relationship Type="http://schemas.openxmlformats.org/officeDocument/2006/relationships/slide" Target="/ppt/slides/slide5.xml" Id="Rc7b22d899e2e4305" /><Relationship Type="http://schemas.openxmlformats.org/officeDocument/2006/relationships/slide" Target="/ppt/slides/slide6.xml" Id="Re00bea3f2c614713" /><Relationship Type="http://schemas.openxmlformats.org/officeDocument/2006/relationships/slide" Target="/ppt/slides/slide7.xml" Id="Ra213187630164a8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aa80eb840da403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2612d743304caa" /><Relationship Type="http://schemas.openxmlformats.org/officeDocument/2006/relationships/theme" Target="/ppt/slideMasters/theme/theme1.xml" Id="R17669209b73c448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f2612d743304ca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495baab151458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9927ab14c24ce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69cefcb60241a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6f9d0061104cd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025c9905d642d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75b7433ee3419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b0473ab9f5433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GV UTLEIE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GV UTLEIE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GV UTLEIE AS ble etablert [år] og holder til i Verdal.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GV UTLEIE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GV UTLEIE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GV UTLEIE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−302 367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5 393 778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34 160 856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35 612 128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GV UTLEIE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OLE GUNNAR VESTVIK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GV UTLEIE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Venusvegen 21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7652 Verdal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74 07 66 20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olegunnar@gv.no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www.gv.no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988 985 287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GV UTLEIE AS</a:t>
            </a:r>
          </a:p>
        </p:txBody>
      </p:sp>
    </p:spTree>
  </p:cSld>
  <p:clrMapOvr>
    <a:masterClrMapping xmlns:a="http://schemas.openxmlformats.org/drawingml/2006/main"/>
  </p:clrMapOvr>
</p:sld>
</file>