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ce2eb99ec44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6991fb86543a9"/>
  </p:sldMasterIdLst>
  <p:sldIdLst>
    <p:sldId xmlns:r="http://schemas.openxmlformats.org/officeDocument/2006/relationships" id="256" r:id="Rc89f9d2cc77f499b"/>
    <p:sldId xmlns:r="http://schemas.openxmlformats.org/officeDocument/2006/relationships" id="257" r:id="R36c364e05113412c"/>
    <p:sldId xmlns:r="http://schemas.openxmlformats.org/officeDocument/2006/relationships" id="258" r:id="Rbbe1d66d88c14179"/>
    <p:sldId xmlns:r="http://schemas.openxmlformats.org/officeDocument/2006/relationships" id="259" r:id="Rf1c08fded48744c0"/>
    <p:sldId xmlns:r="http://schemas.openxmlformats.org/officeDocument/2006/relationships" id="260" r:id="R9a6f98a9bad34cad"/>
    <p:sldId xmlns:r="http://schemas.openxmlformats.org/officeDocument/2006/relationships" id="261" r:id="Rb08d618afe044096"/>
    <p:sldId xmlns:r="http://schemas.openxmlformats.org/officeDocument/2006/relationships" id="262" r:id="R6be016ce4763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6991fb86543a9" /><Relationship Type="http://schemas.openxmlformats.org/officeDocument/2006/relationships/slide" Target="/ppt/slides/slide1.xml" Id="Rc89f9d2cc77f499b" /><Relationship Type="http://schemas.openxmlformats.org/officeDocument/2006/relationships/slide" Target="/ppt/slides/slide2.xml" Id="R36c364e05113412c" /><Relationship Type="http://schemas.openxmlformats.org/officeDocument/2006/relationships/slide" Target="/ppt/slides/slide3.xml" Id="Rbbe1d66d88c14179" /><Relationship Type="http://schemas.openxmlformats.org/officeDocument/2006/relationships/slide" Target="/ppt/slides/slide4.xml" Id="Rf1c08fded48744c0" /><Relationship Type="http://schemas.openxmlformats.org/officeDocument/2006/relationships/slide" Target="/ppt/slides/slide5.xml" Id="R9a6f98a9bad34cad" /><Relationship Type="http://schemas.openxmlformats.org/officeDocument/2006/relationships/slide" Target="/ppt/slides/slide6.xml" Id="Rb08d618afe044096" /><Relationship Type="http://schemas.openxmlformats.org/officeDocument/2006/relationships/slide" Target="/ppt/slides/slide7.xml" Id="R6be016ce4763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985645d3c49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c1c15e1b24662" /><Relationship Type="http://schemas.openxmlformats.org/officeDocument/2006/relationships/theme" Target="/ppt/slideMasters/theme/theme1.xml" Id="R881c04630cd541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c1c15e1b246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b6f89dbaf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f526d5e0441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aa1125f3c42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beeb438e1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aadeea7e349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874f70e814b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df05d30b142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AUSTERBERG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AUSTERBERG INVEST AS ble etablert [år] og holder til i Steinsdalen.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241 956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STENER HEPSØ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Sandviksberget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7740 Steinsdalen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57 77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