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688b6cc79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53f5d5ae147ce"/>
  </p:sldMasterIdLst>
  <p:sldIdLst>
    <p:sldId xmlns:r="http://schemas.openxmlformats.org/officeDocument/2006/relationships" id="256" r:id="R4fe535579ce44930"/>
    <p:sldId xmlns:r="http://schemas.openxmlformats.org/officeDocument/2006/relationships" id="257" r:id="Ra4358ace48a1469d"/>
    <p:sldId xmlns:r="http://schemas.openxmlformats.org/officeDocument/2006/relationships" id="258" r:id="Rbc4b08fd525948c0"/>
    <p:sldId xmlns:r="http://schemas.openxmlformats.org/officeDocument/2006/relationships" id="259" r:id="R3e90d39b023a4659"/>
    <p:sldId xmlns:r="http://schemas.openxmlformats.org/officeDocument/2006/relationships" id="260" r:id="Raddf4bc3a5cd4e6b"/>
    <p:sldId xmlns:r="http://schemas.openxmlformats.org/officeDocument/2006/relationships" id="261" r:id="Ree682921507c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53f5d5ae147ce" /><Relationship Type="http://schemas.openxmlformats.org/officeDocument/2006/relationships/slide" Target="/ppt/slides/slide1.xml" Id="R4fe535579ce44930" /><Relationship Type="http://schemas.openxmlformats.org/officeDocument/2006/relationships/slide" Target="/ppt/slides/slide2.xml" Id="Ra4358ace48a1469d" /><Relationship Type="http://schemas.openxmlformats.org/officeDocument/2006/relationships/slide" Target="/ppt/slides/slide3.xml" Id="Rbc4b08fd525948c0" /><Relationship Type="http://schemas.openxmlformats.org/officeDocument/2006/relationships/slide" Target="/ppt/slides/slide4.xml" Id="R3e90d39b023a4659" /><Relationship Type="http://schemas.openxmlformats.org/officeDocument/2006/relationships/slide" Target="/ppt/slides/slide5.xml" Id="Raddf4bc3a5cd4e6b" /><Relationship Type="http://schemas.openxmlformats.org/officeDocument/2006/relationships/slide" Target="/ppt/slides/slide6.xml" Id="Ree682921507c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b5d59b9a8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139561f804d76" /><Relationship Type="http://schemas.openxmlformats.org/officeDocument/2006/relationships/theme" Target="/ppt/slideMasters/theme/theme1.xml" Id="R1b659188e652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f139561f80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7d44d9b17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c914d984d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29ec2fec846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191ba29e42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f4f59a093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85f98430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