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324845be324e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909c08ffa54e91"/>
  </p:sldMasterIdLst>
  <p:sldIdLst>
    <p:sldId xmlns:r="http://schemas.openxmlformats.org/officeDocument/2006/relationships" id="256" r:id="R9ec9033cc30d4cde"/>
    <p:sldId xmlns:r="http://schemas.openxmlformats.org/officeDocument/2006/relationships" id="257" r:id="Ree0085910c074c03"/>
    <p:sldId xmlns:r="http://schemas.openxmlformats.org/officeDocument/2006/relationships" id="258" r:id="R23bcc432fa9f4149"/>
    <p:sldId xmlns:r="http://schemas.openxmlformats.org/officeDocument/2006/relationships" id="259" r:id="R9b2acc5093334af2"/>
    <p:sldId xmlns:r="http://schemas.openxmlformats.org/officeDocument/2006/relationships" id="260" r:id="Rf22fe4e832e1495c"/>
    <p:sldId xmlns:r="http://schemas.openxmlformats.org/officeDocument/2006/relationships" id="261" r:id="Rdf2216009f68438b"/>
    <p:sldId xmlns:r="http://schemas.openxmlformats.org/officeDocument/2006/relationships" id="262" r:id="R5683fabbb4b94e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909c08ffa54e91" /><Relationship Type="http://schemas.openxmlformats.org/officeDocument/2006/relationships/slide" Target="/ppt/slides/slide1.xml" Id="R9ec9033cc30d4cde" /><Relationship Type="http://schemas.openxmlformats.org/officeDocument/2006/relationships/slide" Target="/ppt/slides/slide2.xml" Id="Ree0085910c074c03" /><Relationship Type="http://schemas.openxmlformats.org/officeDocument/2006/relationships/slide" Target="/ppt/slides/slide3.xml" Id="R23bcc432fa9f4149" /><Relationship Type="http://schemas.openxmlformats.org/officeDocument/2006/relationships/slide" Target="/ppt/slides/slide4.xml" Id="R9b2acc5093334af2" /><Relationship Type="http://schemas.openxmlformats.org/officeDocument/2006/relationships/slide" Target="/ppt/slides/slide5.xml" Id="Rf22fe4e832e1495c" /><Relationship Type="http://schemas.openxmlformats.org/officeDocument/2006/relationships/slide" Target="/ppt/slides/slide6.xml" Id="Rdf2216009f68438b" /><Relationship Type="http://schemas.openxmlformats.org/officeDocument/2006/relationships/slide" Target="/ppt/slides/slide7.xml" Id="R5683fabbb4b94e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8f46b2d3274e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b35ac757f047c4" /><Relationship Type="http://schemas.openxmlformats.org/officeDocument/2006/relationships/theme" Target="/ppt/slideMasters/theme/theme1.xml" Id="Rfa96dc65b12c48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b35ac757f047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73e8f8a4564e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cfde905a14a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04c81712f4d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b68a633bf41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077d8f06149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bd14bdf8643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e6f59fada47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AKL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AKL EIENDOM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4 858 634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5 362 618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KJELL HYSTAD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Skaustranda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3209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42 64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