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0e5822d03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0f61c0d43e41a0"/>
  </p:sldMasterIdLst>
  <p:sldIdLst>
    <p:sldId xmlns:r="http://schemas.openxmlformats.org/officeDocument/2006/relationships" id="256" r:id="Rff4011632d7e4a5c"/>
    <p:sldId xmlns:r="http://schemas.openxmlformats.org/officeDocument/2006/relationships" id="257" r:id="Ra622ba0e8a9f433f"/>
    <p:sldId xmlns:r="http://schemas.openxmlformats.org/officeDocument/2006/relationships" id="258" r:id="R7fc31cc1a65f414b"/>
    <p:sldId xmlns:r="http://schemas.openxmlformats.org/officeDocument/2006/relationships" id="259" r:id="Rf66dd53a26844fe7"/>
    <p:sldId xmlns:r="http://schemas.openxmlformats.org/officeDocument/2006/relationships" id="260" r:id="Reba319220b6c42cc"/>
    <p:sldId xmlns:r="http://schemas.openxmlformats.org/officeDocument/2006/relationships" id="261" r:id="Rdc9f70bf42154081"/>
    <p:sldId xmlns:r="http://schemas.openxmlformats.org/officeDocument/2006/relationships" id="262" r:id="Rda991629f14b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f61c0d43e41a0" /><Relationship Type="http://schemas.openxmlformats.org/officeDocument/2006/relationships/slide" Target="/ppt/slides/slide1.xml" Id="Rff4011632d7e4a5c" /><Relationship Type="http://schemas.openxmlformats.org/officeDocument/2006/relationships/slide" Target="/ppt/slides/slide2.xml" Id="Ra622ba0e8a9f433f" /><Relationship Type="http://schemas.openxmlformats.org/officeDocument/2006/relationships/slide" Target="/ppt/slides/slide3.xml" Id="R7fc31cc1a65f414b" /><Relationship Type="http://schemas.openxmlformats.org/officeDocument/2006/relationships/slide" Target="/ppt/slides/slide4.xml" Id="Rf66dd53a26844fe7" /><Relationship Type="http://schemas.openxmlformats.org/officeDocument/2006/relationships/slide" Target="/ppt/slides/slide5.xml" Id="Reba319220b6c42cc" /><Relationship Type="http://schemas.openxmlformats.org/officeDocument/2006/relationships/slide" Target="/ppt/slides/slide6.xml" Id="Rdc9f70bf42154081" /><Relationship Type="http://schemas.openxmlformats.org/officeDocument/2006/relationships/slide" Target="/ppt/slides/slide7.xml" Id="Rda991629f14b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b91af6844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214ca581d458c" /><Relationship Type="http://schemas.openxmlformats.org/officeDocument/2006/relationships/theme" Target="/ppt/slideMasters/theme/theme1.xml" Id="R3f4e016febe3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3214ca581d45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fa8406217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df31c1ed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ee4b09989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2f1588b8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e74450fe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0f74976a7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4c9ffbc33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LUUNA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LUUNA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LUUNA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LUUNA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LUUNA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LUUNA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−455 786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16 021 422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58 243 945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61 618 516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LUUNA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MARIE PETERSEN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LUUNA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heidi@luuna.no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LUUNA AS</a:t>
            </a:r>
          </a:p>
        </p:txBody>
      </p:sp>
    </p:spTree>
  </p:cSld>
  <p:clrMapOvr>
    <a:masterClrMapping xmlns:a="http://schemas.openxmlformats.org/drawingml/2006/main"/>
  </p:clrMapOvr>
</p:sld>
</file>