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738ab1965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6b2e04b8b46eb"/>
  </p:sldMasterIdLst>
  <p:sldIdLst>
    <p:sldId xmlns:r="http://schemas.openxmlformats.org/officeDocument/2006/relationships" id="256" r:id="R6f6d8a80a4b54a6c"/>
    <p:sldId xmlns:r="http://schemas.openxmlformats.org/officeDocument/2006/relationships" id="257" r:id="Ra3f69c82ac0f4242"/>
    <p:sldId xmlns:r="http://schemas.openxmlformats.org/officeDocument/2006/relationships" id="258" r:id="Rdfe12abc52c24d45"/>
    <p:sldId xmlns:r="http://schemas.openxmlformats.org/officeDocument/2006/relationships" id="259" r:id="Rc9c24a001f3e4fdd"/>
    <p:sldId xmlns:r="http://schemas.openxmlformats.org/officeDocument/2006/relationships" id="260" r:id="Rdd80cfeeb5ff4149"/>
    <p:sldId xmlns:r="http://schemas.openxmlformats.org/officeDocument/2006/relationships" id="261" r:id="Rfae28a6f54304576"/>
    <p:sldId xmlns:r="http://schemas.openxmlformats.org/officeDocument/2006/relationships" id="262" r:id="Rf8585630c8d8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6b2e04b8b46eb" /><Relationship Type="http://schemas.openxmlformats.org/officeDocument/2006/relationships/slide" Target="/ppt/slides/slide1.xml" Id="R6f6d8a80a4b54a6c" /><Relationship Type="http://schemas.openxmlformats.org/officeDocument/2006/relationships/slide" Target="/ppt/slides/slide2.xml" Id="Ra3f69c82ac0f4242" /><Relationship Type="http://schemas.openxmlformats.org/officeDocument/2006/relationships/slide" Target="/ppt/slides/slide3.xml" Id="Rdfe12abc52c24d45" /><Relationship Type="http://schemas.openxmlformats.org/officeDocument/2006/relationships/slide" Target="/ppt/slides/slide4.xml" Id="Rc9c24a001f3e4fdd" /><Relationship Type="http://schemas.openxmlformats.org/officeDocument/2006/relationships/slide" Target="/ppt/slides/slide5.xml" Id="Rdd80cfeeb5ff4149" /><Relationship Type="http://schemas.openxmlformats.org/officeDocument/2006/relationships/slide" Target="/ppt/slides/slide6.xml" Id="Rfae28a6f54304576" /><Relationship Type="http://schemas.openxmlformats.org/officeDocument/2006/relationships/slide" Target="/ppt/slides/slide7.xml" Id="Rf8585630c8d8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be8b16bf6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182fc42934190" /><Relationship Type="http://schemas.openxmlformats.org/officeDocument/2006/relationships/theme" Target="/ppt/slideMasters/theme/theme1.xml" Id="Ra6360eeaf332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182fc4293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409340799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91fec66ac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966ed1291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c721e6a8f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003005cb7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8a9ff7b8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c0175e63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LARS-ERIK LEDANG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TONE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