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a07828dc7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e557406c14692"/>
  </p:sldMasterIdLst>
  <p:sldIdLst>
    <p:sldId xmlns:r="http://schemas.openxmlformats.org/officeDocument/2006/relationships" id="256" r:id="R91cb326d6bd44112"/>
    <p:sldId xmlns:r="http://schemas.openxmlformats.org/officeDocument/2006/relationships" id="257" r:id="Rcbb79d62fd7a4769"/>
    <p:sldId xmlns:r="http://schemas.openxmlformats.org/officeDocument/2006/relationships" id="258" r:id="R6d1b47bc78a84912"/>
    <p:sldId xmlns:r="http://schemas.openxmlformats.org/officeDocument/2006/relationships" id="259" r:id="R18790bd35f834c75"/>
    <p:sldId xmlns:r="http://schemas.openxmlformats.org/officeDocument/2006/relationships" id="260" r:id="R600e74e904864486"/>
    <p:sldId xmlns:r="http://schemas.openxmlformats.org/officeDocument/2006/relationships" id="261" r:id="R4fa3175bef904683"/>
    <p:sldId xmlns:r="http://schemas.openxmlformats.org/officeDocument/2006/relationships" id="262" r:id="Rfcf24beade41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e557406c14692" /><Relationship Type="http://schemas.openxmlformats.org/officeDocument/2006/relationships/slide" Target="/ppt/slides/slide1.xml" Id="R91cb326d6bd44112" /><Relationship Type="http://schemas.openxmlformats.org/officeDocument/2006/relationships/slide" Target="/ppt/slides/slide2.xml" Id="Rcbb79d62fd7a4769" /><Relationship Type="http://schemas.openxmlformats.org/officeDocument/2006/relationships/slide" Target="/ppt/slides/slide3.xml" Id="R6d1b47bc78a84912" /><Relationship Type="http://schemas.openxmlformats.org/officeDocument/2006/relationships/slide" Target="/ppt/slides/slide4.xml" Id="R18790bd35f834c75" /><Relationship Type="http://schemas.openxmlformats.org/officeDocument/2006/relationships/slide" Target="/ppt/slides/slide5.xml" Id="R600e74e904864486" /><Relationship Type="http://schemas.openxmlformats.org/officeDocument/2006/relationships/slide" Target="/ppt/slides/slide6.xml" Id="R4fa3175bef904683" /><Relationship Type="http://schemas.openxmlformats.org/officeDocument/2006/relationships/slide" Target="/ppt/slides/slide7.xml" Id="Rfcf24beade41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720c8b5cc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1b1546454c58" /><Relationship Type="http://schemas.openxmlformats.org/officeDocument/2006/relationships/theme" Target="/ppt/slideMasters/theme/theme1.xml" Id="Ra20c3ab1bc84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91b154645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91ed4acce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7565c21c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79b432a8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06986cbb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ae33dfc6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99a2fe002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c8e93481c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FAMMY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HJØRDIS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kjell@fammy.no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