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00d566555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8a4c722a84f47"/>
  </p:sldMasterIdLst>
  <p:sldIdLst>
    <p:sldId xmlns:r="http://schemas.openxmlformats.org/officeDocument/2006/relationships" id="256" r:id="R6848458799c9460e"/>
    <p:sldId xmlns:r="http://schemas.openxmlformats.org/officeDocument/2006/relationships" id="257" r:id="Rb260cd4769604332"/>
    <p:sldId xmlns:r="http://schemas.openxmlformats.org/officeDocument/2006/relationships" id="258" r:id="R2cfe528756434c77"/>
    <p:sldId xmlns:r="http://schemas.openxmlformats.org/officeDocument/2006/relationships" id="259" r:id="R81b8f091af014077"/>
    <p:sldId xmlns:r="http://schemas.openxmlformats.org/officeDocument/2006/relationships" id="260" r:id="R0a08d9ed3e9244f1"/>
    <p:sldId xmlns:r="http://schemas.openxmlformats.org/officeDocument/2006/relationships" id="261" r:id="R1e08fcf2bde04efc"/>
    <p:sldId xmlns:r="http://schemas.openxmlformats.org/officeDocument/2006/relationships" id="262" r:id="Rddd2d3e3beec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8a4c722a84f47" /><Relationship Type="http://schemas.openxmlformats.org/officeDocument/2006/relationships/slide" Target="/ppt/slides/slide1.xml" Id="R6848458799c9460e" /><Relationship Type="http://schemas.openxmlformats.org/officeDocument/2006/relationships/slide" Target="/ppt/slides/slide2.xml" Id="Rb260cd4769604332" /><Relationship Type="http://schemas.openxmlformats.org/officeDocument/2006/relationships/slide" Target="/ppt/slides/slide3.xml" Id="R2cfe528756434c77" /><Relationship Type="http://schemas.openxmlformats.org/officeDocument/2006/relationships/slide" Target="/ppt/slides/slide4.xml" Id="R81b8f091af014077" /><Relationship Type="http://schemas.openxmlformats.org/officeDocument/2006/relationships/slide" Target="/ppt/slides/slide5.xml" Id="R0a08d9ed3e9244f1" /><Relationship Type="http://schemas.openxmlformats.org/officeDocument/2006/relationships/slide" Target="/ppt/slides/slide6.xml" Id="R1e08fcf2bde04efc" /><Relationship Type="http://schemas.openxmlformats.org/officeDocument/2006/relationships/slide" Target="/ppt/slides/slide7.xml" Id="Rddd2d3e3beec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5c54fbee3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efa6a2ebe4de0" /><Relationship Type="http://schemas.openxmlformats.org/officeDocument/2006/relationships/theme" Target="/ppt/slideMasters/theme/theme1.xml" Id="Rd2fa873da172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efa6a2ebe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33072e573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3f4f84601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dee4dc48b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eeba94b3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1a680b7a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6f1ffce2441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f3b93431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UREK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MAMELUND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