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6f909f0bd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e5b23289e4f97"/>
  </p:sldMasterIdLst>
  <p:sldIdLst>
    <p:sldId xmlns:r="http://schemas.openxmlformats.org/officeDocument/2006/relationships" id="256" r:id="R257c8eb9f39f4f35"/>
    <p:sldId xmlns:r="http://schemas.openxmlformats.org/officeDocument/2006/relationships" id="257" r:id="R44975c2f2e5f450a"/>
    <p:sldId xmlns:r="http://schemas.openxmlformats.org/officeDocument/2006/relationships" id="258" r:id="R3d6fceb67df14f61"/>
    <p:sldId xmlns:r="http://schemas.openxmlformats.org/officeDocument/2006/relationships" id="259" r:id="Rb7dfbbc9b2b04ae9"/>
    <p:sldId xmlns:r="http://schemas.openxmlformats.org/officeDocument/2006/relationships" id="260" r:id="Rd5ec4a8f90354ab7"/>
    <p:sldId xmlns:r="http://schemas.openxmlformats.org/officeDocument/2006/relationships" id="261" r:id="Ra74f53d1eb4b451b"/>
    <p:sldId xmlns:r="http://schemas.openxmlformats.org/officeDocument/2006/relationships" id="262" r:id="R5c22afbb282b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e5b23289e4f97" /><Relationship Type="http://schemas.openxmlformats.org/officeDocument/2006/relationships/slide" Target="/ppt/slides/slide1.xml" Id="R257c8eb9f39f4f35" /><Relationship Type="http://schemas.openxmlformats.org/officeDocument/2006/relationships/slide" Target="/ppt/slides/slide2.xml" Id="R44975c2f2e5f450a" /><Relationship Type="http://schemas.openxmlformats.org/officeDocument/2006/relationships/slide" Target="/ppt/slides/slide3.xml" Id="R3d6fceb67df14f61" /><Relationship Type="http://schemas.openxmlformats.org/officeDocument/2006/relationships/slide" Target="/ppt/slides/slide4.xml" Id="Rb7dfbbc9b2b04ae9" /><Relationship Type="http://schemas.openxmlformats.org/officeDocument/2006/relationships/slide" Target="/ppt/slides/slide5.xml" Id="Rd5ec4a8f90354ab7" /><Relationship Type="http://schemas.openxmlformats.org/officeDocument/2006/relationships/slide" Target="/ppt/slides/slide6.xml" Id="Ra74f53d1eb4b451b" /><Relationship Type="http://schemas.openxmlformats.org/officeDocument/2006/relationships/slide" Target="/ppt/slides/slide7.xml" Id="R5c22afbb282b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9918d7b5b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e40491cbe459d" /><Relationship Type="http://schemas.openxmlformats.org/officeDocument/2006/relationships/theme" Target="/ppt/slideMasters/theme/theme1.xml" Id="Rec73a7d06147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e40491cbe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bb76475ea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a915b6e16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8b1987b56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f75b2ae25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f2b375304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b9939476a49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aebbe7b0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BENUM JUBERG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BENUM JUBERG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BENUM JUBERG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BENUM JUBERG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BENUM JUBERG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BENUM JUBERG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BENUM JUBERG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TORSTEIN JUBERG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BENUM JUBERG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Allmenningen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BENUM JUBERG AS</a:t>
            </a:r>
          </a:p>
        </p:txBody>
      </p:sp>
    </p:spTree>
  </p:cSld>
  <p:clrMapOvr>
    <a:masterClrMapping xmlns:a="http://schemas.openxmlformats.org/drawingml/2006/main"/>
  </p:clrMapOvr>
</p:sld>
</file>