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0a076730b147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6ca4d26df94b78"/>
  </p:sldMasterIdLst>
  <p:sldIdLst>
    <p:sldId xmlns:r="http://schemas.openxmlformats.org/officeDocument/2006/relationships" id="256" r:id="Rcca6fb5a3f0442b7"/>
    <p:sldId xmlns:r="http://schemas.openxmlformats.org/officeDocument/2006/relationships" id="257" r:id="R4ed366a94fc746f1"/>
    <p:sldId xmlns:r="http://schemas.openxmlformats.org/officeDocument/2006/relationships" id="258" r:id="R4383a10060f14423"/>
    <p:sldId xmlns:r="http://schemas.openxmlformats.org/officeDocument/2006/relationships" id="259" r:id="Re8f3be62f68d4ab3"/>
    <p:sldId xmlns:r="http://schemas.openxmlformats.org/officeDocument/2006/relationships" id="260" r:id="Rac19e2490d224dd3"/>
    <p:sldId xmlns:r="http://schemas.openxmlformats.org/officeDocument/2006/relationships" id="261" r:id="R91f650e664e34955"/>
    <p:sldId xmlns:r="http://schemas.openxmlformats.org/officeDocument/2006/relationships" id="262" r:id="R3d6bd49574e847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ca4d26df94b78" /><Relationship Type="http://schemas.openxmlformats.org/officeDocument/2006/relationships/slide" Target="/ppt/slides/slide1.xml" Id="Rcca6fb5a3f0442b7" /><Relationship Type="http://schemas.openxmlformats.org/officeDocument/2006/relationships/slide" Target="/ppt/slides/slide2.xml" Id="R4ed366a94fc746f1" /><Relationship Type="http://schemas.openxmlformats.org/officeDocument/2006/relationships/slide" Target="/ppt/slides/slide3.xml" Id="R4383a10060f14423" /><Relationship Type="http://schemas.openxmlformats.org/officeDocument/2006/relationships/slide" Target="/ppt/slides/slide4.xml" Id="Re8f3be62f68d4ab3" /><Relationship Type="http://schemas.openxmlformats.org/officeDocument/2006/relationships/slide" Target="/ppt/slides/slide5.xml" Id="Rac19e2490d224dd3" /><Relationship Type="http://schemas.openxmlformats.org/officeDocument/2006/relationships/slide" Target="/ppt/slides/slide6.xml" Id="R91f650e664e34955" /><Relationship Type="http://schemas.openxmlformats.org/officeDocument/2006/relationships/slide" Target="/ppt/slides/slide7.xml" Id="R3d6bd49574e847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b6fa261ba46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14ee85e42476f" /><Relationship Type="http://schemas.openxmlformats.org/officeDocument/2006/relationships/theme" Target="/ppt/slideMasters/theme/theme1.xml" Id="Re56ec9d967b7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314ee85e4247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9ef726ee445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b00ec704a46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4be453d76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dd9ac94ee43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d195f35ed43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7e8bbb62446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5a271c0af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HHK HOLDING &amp;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HHK HOLDING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HHK HOLDING &amp; CONSULTING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HHK HOLDING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HHK HOLDING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HHK HOLDING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13 390 086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13 895 255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HHK HOLDING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GUNNAR KRISTIANSEN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JON-ERIK KRISTIANSEN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MERETE OLSEN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 KRISTIANSEN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HHK HOLDING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Blomsterbakken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1487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07 40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hhk@highspeed.no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989 001 906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HHK HOLDING &amp; CONSULTING AS</a:t>
            </a:r>
          </a:p>
        </p:txBody>
      </p:sp>
    </p:spTree>
  </p:cSld>
  <p:clrMapOvr>
    <a:masterClrMapping xmlns:a="http://schemas.openxmlformats.org/drawingml/2006/main"/>
  </p:clrMapOvr>
</p:sld>
</file>