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f4846f8d20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b48538d094004"/>
  </p:sldMasterIdLst>
  <p:sldIdLst>
    <p:sldId xmlns:r="http://schemas.openxmlformats.org/officeDocument/2006/relationships" id="256" r:id="R4fde828cf43c49f4"/>
    <p:sldId xmlns:r="http://schemas.openxmlformats.org/officeDocument/2006/relationships" id="257" r:id="Re38a7b3fa6f84d35"/>
    <p:sldId xmlns:r="http://schemas.openxmlformats.org/officeDocument/2006/relationships" id="258" r:id="R871a4266482d41a3"/>
    <p:sldId xmlns:r="http://schemas.openxmlformats.org/officeDocument/2006/relationships" id="259" r:id="Rbbfec055e1284a7a"/>
    <p:sldId xmlns:r="http://schemas.openxmlformats.org/officeDocument/2006/relationships" id="260" r:id="R369c458440ae48f3"/>
    <p:sldId xmlns:r="http://schemas.openxmlformats.org/officeDocument/2006/relationships" id="261" r:id="R755ea12f44594175"/>
    <p:sldId xmlns:r="http://schemas.openxmlformats.org/officeDocument/2006/relationships" id="262" r:id="Ra3ac6f3a6c1647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b48538d094004" /><Relationship Type="http://schemas.openxmlformats.org/officeDocument/2006/relationships/slide" Target="/ppt/slides/slide1.xml" Id="R4fde828cf43c49f4" /><Relationship Type="http://schemas.openxmlformats.org/officeDocument/2006/relationships/slide" Target="/ppt/slides/slide2.xml" Id="Re38a7b3fa6f84d35" /><Relationship Type="http://schemas.openxmlformats.org/officeDocument/2006/relationships/slide" Target="/ppt/slides/slide3.xml" Id="R871a4266482d41a3" /><Relationship Type="http://schemas.openxmlformats.org/officeDocument/2006/relationships/slide" Target="/ppt/slides/slide4.xml" Id="Rbbfec055e1284a7a" /><Relationship Type="http://schemas.openxmlformats.org/officeDocument/2006/relationships/slide" Target="/ppt/slides/slide5.xml" Id="R369c458440ae48f3" /><Relationship Type="http://schemas.openxmlformats.org/officeDocument/2006/relationships/slide" Target="/ppt/slides/slide6.xml" Id="R755ea12f44594175" /><Relationship Type="http://schemas.openxmlformats.org/officeDocument/2006/relationships/slide" Target="/ppt/slides/slide7.xml" Id="Ra3ac6f3a6c1647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e2943505f47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c953a520a4849" /><Relationship Type="http://schemas.openxmlformats.org/officeDocument/2006/relationships/theme" Target="/ppt/slideMasters/theme/theme1.xml" Id="R3ab00d101e51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9c953a520a48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cae052bc1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3504d84fb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be18029cb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9fb6e6c08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31ab0ff2944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b3042548b4c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90d3be3504f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MEIDELL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−21 321 373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75 688 367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3 203 778 110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3 323 225 850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MEIDELL ALSAKER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