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e823d1d5e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5a88bff0b4441"/>
  </p:sldMasterIdLst>
  <p:sldIdLst>
    <p:sldId xmlns:r="http://schemas.openxmlformats.org/officeDocument/2006/relationships" id="256" r:id="Rb887a9bbccab4c96"/>
    <p:sldId xmlns:r="http://schemas.openxmlformats.org/officeDocument/2006/relationships" id="257" r:id="R659eec78d1cf4db6"/>
    <p:sldId xmlns:r="http://schemas.openxmlformats.org/officeDocument/2006/relationships" id="258" r:id="R121fee5d70ad46e6"/>
    <p:sldId xmlns:r="http://schemas.openxmlformats.org/officeDocument/2006/relationships" id="259" r:id="R2a510b8ea63e4d9a"/>
    <p:sldId xmlns:r="http://schemas.openxmlformats.org/officeDocument/2006/relationships" id="260" r:id="Re9d6f8f4bbee4aeb"/>
    <p:sldId xmlns:r="http://schemas.openxmlformats.org/officeDocument/2006/relationships" id="261" r:id="R78a931f38a544729"/>
    <p:sldId xmlns:r="http://schemas.openxmlformats.org/officeDocument/2006/relationships" id="262" r:id="R2cdc6d35005d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5a88bff0b4441" /><Relationship Type="http://schemas.openxmlformats.org/officeDocument/2006/relationships/slide" Target="/ppt/slides/slide1.xml" Id="Rb887a9bbccab4c96" /><Relationship Type="http://schemas.openxmlformats.org/officeDocument/2006/relationships/slide" Target="/ppt/slides/slide2.xml" Id="R659eec78d1cf4db6" /><Relationship Type="http://schemas.openxmlformats.org/officeDocument/2006/relationships/slide" Target="/ppt/slides/slide3.xml" Id="R121fee5d70ad46e6" /><Relationship Type="http://schemas.openxmlformats.org/officeDocument/2006/relationships/slide" Target="/ppt/slides/slide4.xml" Id="R2a510b8ea63e4d9a" /><Relationship Type="http://schemas.openxmlformats.org/officeDocument/2006/relationships/slide" Target="/ppt/slides/slide5.xml" Id="Re9d6f8f4bbee4aeb" /><Relationship Type="http://schemas.openxmlformats.org/officeDocument/2006/relationships/slide" Target="/ppt/slides/slide6.xml" Id="R78a931f38a544729" /><Relationship Type="http://schemas.openxmlformats.org/officeDocument/2006/relationships/slide" Target="/ppt/slides/slide7.xml" Id="R2cdc6d35005d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83bb1316b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01d4ce364baa" /><Relationship Type="http://schemas.openxmlformats.org/officeDocument/2006/relationships/theme" Target="/ppt/slideMasters/theme/theme1.xml" Id="R848af4e8c4ab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901d4ce36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a0fc030f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3342c111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860cd1ef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29b18d07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7a4cccaee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26e2e12c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936516502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GARMANN MARGARET BOEL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