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628e5e35ca42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598e504a4c4a27"/>
  </p:sldMasterIdLst>
  <p:sldIdLst>
    <p:sldId xmlns:r="http://schemas.openxmlformats.org/officeDocument/2006/relationships" id="256" r:id="R6c7d22d44456438a"/>
    <p:sldId xmlns:r="http://schemas.openxmlformats.org/officeDocument/2006/relationships" id="257" r:id="Rc2299811a5a343e8"/>
    <p:sldId xmlns:r="http://schemas.openxmlformats.org/officeDocument/2006/relationships" id="258" r:id="Rf58445166f864be6"/>
    <p:sldId xmlns:r="http://schemas.openxmlformats.org/officeDocument/2006/relationships" id="259" r:id="Rbbb58171ab1a45cf"/>
    <p:sldId xmlns:r="http://schemas.openxmlformats.org/officeDocument/2006/relationships" id="260" r:id="R78a4e0d96e8a44d9"/>
    <p:sldId xmlns:r="http://schemas.openxmlformats.org/officeDocument/2006/relationships" id="261" r:id="Rc27dba81909a4900"/>
    <p:sldId xmlns:r="http://schemas.openxmlformats.org/officeDocument/2006/relationships" id="262" r:id="R87f026c783324b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98e504a4c4a27" /><Relationship Type="http://schemas.openxmlformats.org/officeDocument/2006/relationships/slide" Target="/ppt/slides/slide1.xml" Id="R6c7d22d44456438a" /><Relationship Type="http://schemas.openxmlformats.org/officeDocument/2006/relationships/slide" Target="/ppt/slides/slide2.xml" Id="Rc2299811a5a343e8" /><Relationship Type="http://schemas.openxmlformats.org/officeDocument/2006/relationships/slide" Target="/ppt/slides/slide3.xml" Id="Rf58445166f864be6" /><Relationship Type="http://schemas.openxmlformats.org/officeDocument/2006/relationships/slide" Target="/ppt/slides/slide4.xml" Id="Rbbb58171ab1a45cf" /><Relationship Type="http://schemas.openxmlformats.org/officeDocument/2006/relationships/slide" Target="/ppt/slides/slide5.xml" Id="R78a4e0d96e8a44d9" /><Relationship Type="http://schemas.openxmlformats.org/officeDocument/2006/relationships/slide" Target="/ppt/slides/slide6.xml" Id="Rc27dba81909a4900" /><Relationship Type="http://schemas.openxmlformats.org/officeDocument/2006/relationships/slide" Target="/ppt/slides/slide7.xml" Id="R87f026c783324b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1f495449640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1a4f776dc41ff" /><Relationship Type="http://schemas.openxmlformats.org/officeDocument/2006/relationships/theme" Target="/ppt/slideMasters/theme/theme1.xml" Id="Re566f64d91734a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91a4f776dc41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d596e9c8c44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1d18c7c094e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6814137db4f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ec787cc8847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a1bc7427942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f9e18a14e41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fc287b13145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4 452 312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2 221 646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3 402 386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post@dreggenrevisjon.no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