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9654f349564e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777e44e61b453c"/>
  </p:sldMasterIdLst>
  <p:sldIdLst>
    <p:sldId xmlns:r="http://schemas.openxmlformats.org/officeDocument/2006/relationships" id="256" r:id="Ra7938ebc98794d04"/>
    <p:sldId xmlns:r="http://schemas.openxmlformats.org/officeDocument/2006/relationships" id="257" r:id="R2e4cee45269d4892"/>
    <p:sldId xmlns:r="http://schemas.openxmlformats.org/officeDocument/2006/relationships" id="258" r:id="Ra18f5bf802844e18"/>
    <p:sldId xmlns:r="http://schemas.openxmlformats.org/officeDocument/2006/relationships" id="259" r:id="Ra57ef602f9c44a30"/>
    <p:sldId xmlns:r="http://schemas.openxmlformats.org/officeDocument/2006/relationships" id="260" r:id="R1b8e11e147754629"/>
    <p:sldId xmlns:r="http://schemas.openxmlformats.org/officeDocument/2006/relationships" id="261" r:id="Ra377874c9b994688"/>
    <p:sldId xmlns:r="http://schemas.openxmlformats.org/officeDocument/2006/relationships" id="262" r:id="R7e53b55f814640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777e44e61b453c" /><Relationship Type="http://schemas.openxmlformats.org/officeDocument/2006/relationships/slide" Target="/ppt/slides/slide1.xml" Id="Ra7938ebc98794d04" /><Relationship Type="http://schemas.openxmlformats.org/officeDocument/2006/relationships/slide" Target="/ppt/slides/slide2.xml" Id="R2e4cee45269d4892" /><Relationship Type="http://schemas.openxmlformats.org/officeDocument/2006/relationships/slide" Target="/ppt/slides/slide3.xml" Id="Ra18f5bf802844e18" /><Relationship Type="http://schemas.openxmlformats.org/officeDocument/2006/relationships/slide" Target="/ppt/slides/slide4.xml" Id="Ra57ef602f9c44a30" /><Relationship Type="http://schemas.openxmlformats.org/officeDocument/2006/relationships/slide" Target="/ppt/slides/slide5.xml" Id="R1b8e11e147754629" /><Relationship Type="http://schemas.openxmlformats.org/officeDocument/2006/relationships/slide" Target="/ppt/slides/slide6.xml" Id="Ra377874c9b994688" /><Relationship Type="http://schemas.openxmlformats.org/officeDocument/2006/relationships/slide" Target="/ppt/slides/slide7.xml" Id="R7e53b55f814640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d486b227c840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e6d0bc16f45f7" /><Relationship Type="http://schemas.openxmlformats.org/officeDocument/2006/relationships/theme" Target="/ppt/slideMasters/theme/theme1.xml" Id="R4058187f8e7447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4e6d0bc16f45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d8280d76040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e7cf382ff40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fe8e5744b46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ecf912be441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3390b21b048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78b5a2ebf4b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30c8bed2144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HARALDSEN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31 444 699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28 784 677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28 899 331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HARALDSEN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Stian Haraldsen, Kaptein Oppegaards vei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88 10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sh@tet.no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989 003 429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INVEST AS</a:t>
            </a:r>
          </a:p>
        </p:txBody>
      </p:sp>
    </p:spTree>
  </p:cSld>
  <p:clrMapOvr>
    <a:masterClrMapping xmlns:a="http://schemas.openxmlformats.org/drawingml/2006/main"/>
  </p:clrMapOvr>
</p:sld>
</file>