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1000a6dd3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e1d040a114f54"/>
  </p:sldMasterIdLst>
  <p:sldIdLst>
    <p:sldId xmlns:r="http://schemas.openxmlformats.org/officeDocument/2006/relationships" id="256" r:id="R8fcfef2102b74a17"/>
    <p:sldId xmlns:r="http://schemas.openxmlformats.org/officeDocument/2006/relationships" id="257" r:id="R1a77cc21d0ed417c"/>
    <p:sldId xmlns:r="http://schemas.openxmlformats.org/officeDocument/2006/relationships" id="258" r:id="Rc8782016a1124069"/>
    <p:sldId xmlns:r="http://schemas.openxmlformats.org/officeDocument/2006/relationships" id="259" r:id="R9fe8c747c9ce4089"/>
    <p:sldId xmlns:r="http://schemas.openxmlformats.org/officeDocument/2006/relationships" id="260" r:id="R1a6703823fc94e3d"/>
    <p:sldId xmlns:r="http://schemas.openxmlformats.org/officeDocument/2006/relationships" id="261" r:id="R0c2162d0f74444ce"/>
    <p:sldId xmlns:r="http://schemas.openxmlformats.org/officeDocument/2006/relationships" id="262" r:id="R48bc2a8306d6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e1d040a114f54" /><Relationship Type="http://schemas.openxmlformats.org/officeDocument/2006/relationships/slide" Target="/ppt/slides/slide1.xml" Id="R8fcfef2102b74a17" /><Relationship Type="http://schemas.openxmlformats.org/officeDocument/2006/relationships/slide" Target="/ppt/slides/slide2.xml" Id="R1a77cc21d0ed417c" /><Relationship Type="http://schemas.openxmlformats.org/officeDocument/2006/relationships/slide" Target="/ppt/slides/slide3.xml" Id="Rc8782016a1124069" /><Relationship Type="http://schemas.openxmlformats.org/officeDocument/2006/relationships/slide" Target="/ppt/slides/slide4.xml" Id="R9fe8c747c9ce4089" /><Relationship Type="http://schemas.openxmlformats.org/officeDocument/2006/relationships/slide" Target="/ppt/slides/slide5.xml" Id="R1a6703823fc94e3d" /><Relationship Type="http://schemas.openxmlformats.org/officeDocument/2006/relationships/slide" Target="/ppt/slides/slide6.xml" Id="R0c2162d0f74444ce" /><Relationship Type="http://schemas.openxmlformats.org/officeDocument/2006/relationships/slide" Target="/ppt/slides/slide7.xml" Id="R48bc2a8306d6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a30af07ff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068dbecc74177" /><Relationship Type="http://schemas.openxmlformats.org/officeDocument/2006/relationships/theme" Target="/ppt/slideMasters/theme/theme1.xml" Id="R39db2f801f4e4b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068dbecc7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a8b8a9769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f509aec21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5b57fcda1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43d22487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ace57504e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92d9bb3264b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949bde7c9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7 124 569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9 251 560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10 968 582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SMITH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Smith, Gyldenløves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rune.smith@outlook.com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2 AS</a:t>
            </a:r>
          </a:p>
        </p:txBody>
      </p:sp>
    </p:spTree>
  </p:cSld>
  <p:clrMapOvr>
    <a:masterClrMapping xmlns:a="http://schemas.openxmlformats.org/drawingml/2006/main"/>
  </p:clrMapOvr>
</p:sld>
</file>