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c69af2557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5ee8bbf154517"/>
  </p:sldMasterIdLst>
  <p:sldIdLst>
    <p:sldId xmlns:r="http://schemas.openxmlformats.org/officeDocument/2006/relationships" id="256" r:id="R1638bcc4de7349d7"/>
    <p:sldId xmlns:r="http://schemas.openxmlformats.org/officeDocument/2006/relationships" id="257" r:id="R3a5525d550ec4a30"/>
    <p:sldId xmlns:r="http://schemas.openxmlformats.org/officeDocument/2006/relationships" id="258" r:id="R3744355dece244ae"/>
    <p:sldId xmlns:r="http://schemas.openxmlformats.org/officeDocument/2006/relationships" id="259" r:id="R9a01b780a821405f"/>
    <p:sldId xmlns:r="http://schemas.openxmlformats.org/officeDocument/2006/relationships" id="260" r:id="Ra06f01253e6d4024"/>
    <p:sldId xmlns:r="http://schemas.openxmlformats.org/officeDocument/2006/relationships" id="261" r:id="R44f17da0b4864d1d"/>
    <p:sldId xmlns:r="http://schemas.openxmlformats.org/officeDocument/2006/relationships" id="262" r:id="Re32ea21002d7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5ee8bbf154517" /><Relationship Type="http://schemas.openxmlformats.org/officeDocument/2006/relationships/slide" Target="/ppt/slides/slide1.xml" Id="R1638bcc4de7349d7" /><Relationship Type="http://schemas.openxmlformats.org/officeDocument/2006/relationships/slide" Target="/ppt/slides/slide2.xml" Id="R3a5525d550ec4a30" /><Relationship Type="http://schemas.openxmlformats.org/officeDocument/2006/relationships/slide" Target="/ppt/slides/slide3.xml" Id="R3744355dece244ae" /><Relationship Type="http://schemas.openxmlformats.org/officeDocument/2006/relationships/slide" Target="/ppt/slides/slide4.xml" Id="R9a01b780a821405f" /><Relationship Type="http://schemas.openxmlformats.org/officeDocument/2006/relationships/slide" Target="/ppt/slides/slide5.xml" Id="Ra06f01253e6d4024" /><Relationship Type="http://schemas.openxmlformats.org/officeDocument/2006/relationships/slide" Target="/ppt/slides/slide6.xml" Id="R44f17da0b4864d1d" /><Relationship Type="http://schemas.openxmlformats.org/officeDocument/2006/relationships/slide" Target="/ppt/slides/slide7.xml" Id="Re32ea21002d7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41e56ac56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421b14de647a8" /><Relationship Type="http://schemas.openxmlformats.org/officeDocument/2006/relationships/theme" Target="/ppt/slideMasters/theme/theme1.xml" Id="R84c189fea3c4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421b14de6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32df1c60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b1926bf2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9ab47259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5dab8486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0c2bdd8142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a51385db7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92c13ec2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11 083 041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48 730 837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MCO INVEST AS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ATLE OSDAL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