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4aab2a11f743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76da79ddf34a02"/>
  </p:sldMasterIdLst>
  <p:sldIdLst>
    <p:sldId xmlns:r="http://schemas.openxmlformats.org/officeDocument/2006/relationships" id="256" r:id="Re704d103b3834334"/>
    <p:sldId xmlns:r="http://schemas.openxmlformats.org/officeDocument/2006/relationships" id="257" r:id="R96d22eb3aca441f6"/>
    <p:sldId xmlns:r="http://schemas.openxmlformats.org/officeDocument/2006/relationships" id="258" r:id="Rc73a7a94379344cc"/>
    <p:sldId xmlns:r="http://schemas.openxmlformats.org/officeDocument/2006/relationships" id="259" r:id="Rfd857449c0874825"/>
    <p:sldId xmlns:r="http://schemas.openxmlformats.org/officeDocument/2006/relationships" id="260" r:id="R076614e497f843b6"/>
    <p:sldId xmlns:r="http://schemas.openxmlformats.org/officeDocument/2006/relationships" id="261" r:id="R1c0996321e114566"/>
    <p:sldId xmlns:r="http://schemas.openxmlformats.org/officeDocument/2006/relationships" id="262" r:id="Rea573d83b48a46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76da79ddf34a02" /><Relationship Type="http://schemas.openxmlformats.org/officeDocument/2006/relationships/slide" Target="/ppt/slides/slide1.xml" Id="Re704d103b3834334" /><Relationship Type="http://schemas.openxmlformats.org/officeDocument/2006/relationships/slide" Target="/ppt/slides/slide2.xml" Id="R96d22eb3aca441f6" /><Relationship Type="http://schemas.openxmlformats.org/officeDocument/2006/relationships/slide" Target="/ppt/slides/slide3.xml" Id="Rc73a7a94379344cc" /><Relationship Type="http://schemas.openxmlformats.org/officeDocument/2006/relationships/slide" Target="/ppt/slides/slide4.xml" Id="Rfd857449c0874825" /><Relationship Type="http://schemas.openxmlformats.org/officeDocument/2006/relationships/slide" Target="/ppt/slides/slide5.xml" Id="R076614e497f843b6" /><Relationship Type="http://schemas.openxmlformats.org/officeDocument/2006/relationships/slide" Target="/ppt/slides/slide6.xml" Id="R1c0996321e114566" /><Relationship Type="http://schemas.openxmlformats.org/officeDocument/2006/relationships/slide" Target="/ppt/slides/slide7.xml" Id="Rea573d83b48a46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f105c12d8d41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740077cbb41c2" /><Relationship Type="http://schemas.openxmlformats.org/officeDocument/2006/relationships/theme" Target="/ppt/slideMasters/theme/theme1.xml" Id="Rd311e5b960a74d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4740077cbb41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e72ab6ce148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1c89a09b745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d19ad82f74e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9fc417fe74e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6a66ed97b47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16b405d4d44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67ca92d6a41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 H AMDAHL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 AMDAHL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−505 795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16 191 047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112 261 699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119 573 469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AMDAHL TORE HELMER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291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tore@amdahl.as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H AMDAHL AS</a:t>
            </a:r>
          </a:p>
        </p:txBody>
      </p:sp>
    </p:spTree>
  </p:cSld>
  <p:clrMapOvr>
    <a:masterClrMapping xmlns:a="http://schemas.openxmlformats.org/drawingml/2006/main"/>
  </p:clrMapOvr>
</p:sld>
</file>