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78fc51d3ed44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7674cec14b4cdd"/>
  </p:sldMasterIdLst>
  <p:sldIdLst>
    <p:sldId xmlns:r="http://schemas.openxmlformats.org/officeDocument/2006/relationships" id="256" r:id="R28e2c124aea2481d"/>
    <p:sldId xmlns:r="http://schemas.openxmlformats.org/officeDocument/2006/relationships" id="257" r:id="R37d3952680b44339"/>
    <p:sldId xmlns:r="http://schemas.openxmlformats.org/officeDocument/2006/relationships" id="258" r:id="R2df682b254374d69"/>
    <p:sldId xmlns:r="http://schemas.openxmlformats.org/officeDocument/2006/relationships" id="259" r:id="R48d4155d7dc84b3b"/>
    <p:sldId xmlns:r="http://schemas.openxmlformats.org/officeDocument/2006/relationships" id="260" r:id="Rce60003179d14c40"/>
    <p:sldId xmlns:r="http://schemas.openxmlformats.org/officeDocument/2006/relationships" id="261" r:id="R2b657fa191684f02"/>
    <p:sldId xmlns:r="http://schemas.openxmlformats.org/officeDocument/2006/relationships" id="262" r:id="R699ff9fc92ef4b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7674cec14b4cdd" /><Relationship Type="http://schemas.openxmlformats.org/officeDocument/2006/relationships/slide" Target="/ppt/slides/slide1.xml" Id="R28e2c124aea2481d" /><Relationship Type="http://schemas.openxmlformats.org/officeDocument/2006/relationships/slide" Target="/ppt/slides/slide2.xml" Id="R37d3952680b44339" /><Relationship Type="http://schemas.openxmlformats.org/officeDocument/2006/relationships/slide" Target="/ppt/slides/slide3.xml" Id="R2df682b254374d69" /><Relationship Type="http://schemas.openxmlformats.org/officeDocument/2006/relationships/slide" Target="/ppt/slides/slide4.xml" Id="R48d4155d7dc84b3b" /><Relationship Type="http://schemas.openxmlformats.org/officeDocument/2006/relationships/slide" Target="/ppt/slides/slide5.xml" Id="Rce60003179d14c40" /><Relationship Type="http://schemas.openxmlformats.org/officeDocument/2006/relationships/slide" Target="/ppt/slides/slide6.xml" Id="R2b657fa191684f02" /><Relationship Type="http://schemas.openxmlformats.org/officeDocument/2006/relationships/slide" Target="/ppt/slides/slide7.xml" Id="R699ff9fc92ef4b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0e5f35a11e41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02923678054675" /><Relationship Type="http://schemas.openxmlformats.org/officeDocument/2006/relationships/theme" Target="/ppt/slideMasters/theme/theme1.xml" Id="Rf9a8fcd69cf143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029236780546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2ae8b1fa6342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69357af86340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955e1b634243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84bfcb81a48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25714babb747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5b578cfc3d42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dada644a1a44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TEK EIER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TEK EIER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690 000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−100 675 031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−53 853 318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70 939 184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86 758 887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ERIK KLAVENESS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ERIK KLAVENESS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Harbitzalléen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39 85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989 005 367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 EIER AS</a:t>
            </a:r>
          </a:p>
        </p:txBody>
      </p:sp>
    </p:spTree>
  </p:cSld>
  <p:clrMapOvr>
    <a:masterClrMapping xmlns:a="http://schemas.openxmlformats.org/drawingml/2006/main"/>
  </p:clrMapOvr>
</p:sld>
</file>