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781ba1edef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b02de47234185"/>
  </p:sldMasterIdLst>
  <p:sldIdLst>
    <p:sldId xmlns:r="http://schemas.openxmlformats.org/officeDocument/2006/relationships" id="256" r:id="Rb3502a59848945f2"/>
    <p:sldId xmlns:r="http://schemas.openxmlformats.org/officeDocument/2006/relationships" id="257" r:id="Rb8f7b8d39ade4c07"/>
    <p:sldId xmlns:r="http://schemas.openxmlformats.org/officeDocument/2006/relationships" id="258" r:id="R8b03b916007440f3"/>
    <p:sldId xmlns:r="http://schemas.openxmlformats.org/officeDocument/2006/relationships" id="259" r:id="R91434b25bef143c7"/>
    <p:sldId xmlns:r="http://schemas.openxmlformats.org/officeDocument/2006/relationships" id="260" r:id="R0182d305b7dc412c"/>
    <p:sldId xmlns:r="http://schemas.openxmlformats.org/officeDocument/2006/relationships" id="261" r:id="R5eeabbfcc17d4ac3"/>
    <p:sldId xmlns:r="http://schemas.openxmlformats.org/officeDocument/2006/relationships" id="262" r:id="Rd2fd0878789e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b02de47234185" /><Relationship Type="http://schemas.openxmlformats.org/officeDocument/2006/relationships/slide" Target="/ppt/slides/slide1.xml" Id="Rb3502a59848945f2" /><Relationship Type="http://schemas.openxmlformats.org/officeDocument/2006/relationships/slide" Target="/ppt/slides/slide2.xml" Id="Rb8f7b8d39ade4c07" /><Relationship Type="http://schemas.openxmlformats.org/officeDocument/2006/relationships/slide" Target="/ppt/slides/slide3.xml" Id="R8b03b916007440f3" /><Relationship Type="http://schemas.openxmlformats.org/officeDocument/2006/relationships/slide" Target="/ppt/slides/slide4.xml" Id="R91434b25bef143c7" /><Relationship Type="http://schemas.openxmlformats.org/officeDocument/2006/relationships/slide" Target="/ppt/slides/slide5.xml" Id="R0182d305b7dc412c" /><Relationship Type="http://schemas.openxmlformats.org/officeDocument/2006/relationships/slide" Target="/ppt/slides/slide6.xml" Id="R5eeabbfcc17d4ac3" /><Relationship Type="http://schemas.openxmlformats.org/officeDocument/2006/relationships/slide" Target="/ppt/slides/slide7.xml" Id="Rd2fd0878789e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44cb6bd4943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0e86b18a9425e" /><Relationship Type="http://schemas.openxmlformats.org/officeDocument/2006/relationships/theme" Target="/ppt/slideMasters/theme/theme1.xml" Id="Rc514f27798ef4a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90e86b18a9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51474504b40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3e970cc4b44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591ab3870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a5b0b924f42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c7e3e6a7d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3ef9ee7194a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e8740ae47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LANGODDEN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−9 606 084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53 904 597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WILHELM ANTON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2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3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wilhelm@mohn.nu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