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a37cdf7b246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5e38355f848c3"/>
  </p:sldMasterIdLst>
  <p:sldIdLst>
    <p:sldId xmlns:r="http://schemas.openxmlformats.org/officeDocument/2006/relationships" id="256" r:id="R6bdd1989a96c49fe"/>
    <p:sldId xmlns:r="http://schemas.openxmlformats.org/officeDocument/2006/relationships" id="257" r:id="R7f9a838005f943a4"/>
    <p:sldId xmlns:r="http://schemas.openxmlformats.org/officeDocument/2006/relationships" id="258" r:id="R6b0c4b681f414061"/>
    <p:sldId xmlns:r="http://schemas.openxmlformats.org/officeDocument/2006/relationships" id="259" r:id="R2d921845cf1b4a89"/>
    <p:sldId xmlns:r="http://schemas.openxmlformats.org/officeDocument/2006/relationships" id="260" r:id="R75b1942e0b764f59"/>
    <p:sldId xmlns:r="http://schemas.openxmlformats.org/officeDocument/2006/relationships" id="261" r:id="R6299edd09aae493f"/>
    <p:sldId xmlns:r="http://schemas.openxmlformats.org/officeDocument/2006/relationships" id="262" r:id="R45a61e88163a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5e38355f848c3" /><Relationship Type="http://schemas.openxmlformats.org/officeDocument/2006/relationships/slide" Target="/ppt/slides/slide1.xml" Id="R6bdd1989a96c49fe" /><Relationship Type="http://schemas.openxmlformats.org/officeDocument/2006/relationships/slide" Target="/ppt/slides/slide2.xml" Id="R7f9a838005f943a4" /><Relationship Type="http://schemas.openxmlformats.org/officeDocument/2006/relationships/slide" Target="/ppt/slides/slide3.xml" Id="R6b0c4b681f414061" /><Relationship Type="http://schemas.openxmlformats.org/officeDocument/2006/relationships/slide" Target="/ppt/slides/slide4.xml" Id="R2d921845cf1b4a89" /><Relationship Type="http://schemas.openxmlformats.org/officeDocument/2006/relationships/slide" Target="/ppt/slides/slide5.xml" Id="R75b1942e0b764f59" /><Relationship Type="http://schemas.openxmlformats.org/officeDocument/2006/relationships/slide" Target="/ppt/slides/slide6.xml" Id="R6299edd09aae493f" /><Relationship Type="http://schemas.openxmlformats.org/officeDocument/2006/relationships/slide" Target="/ppt/slides/slide7.xml" Id="R45a61e88163a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8c3128a37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0b6bd829e498e" /><Relationship Type="http://schemas.openxmlformats.org/officeDocument/2006/relationships/theme" Target="/ppt/slideMasters/theme/theme1.xml" Id="Rca82f0b780e9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90b6bd829e49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16b5a61454f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18ced08a147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072d0d82047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1da6df19c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274b38fe24f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22f23234042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4ac77aa4f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5 098 863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4 500 976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4 552 876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47 153 420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47 293 103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BERG-JENSEN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BERG-JENSEN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BERG-JENSEN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mojo@wjordan.no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PANG AS</a:t>
            </a:r>
          </a:p>
        </p:txBody>
      </p:sp>
    </p:spTree>
  </p:cSld>
  <p:clrMapOvr>
    <a:masterClrMapping xmlns:a="http://schemas.openxmlformats.org/drawingml/2006/main"/>
  </p:clrMapOvr>
</p:sld>
</file>