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bb4f8f5c1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c607e6246459d"/>
  </p:sldMasterIdLst>
  <p:sldIdLst>
    <p:sldId xmlns:r="http://schemas.openxmlformats.org/officeDocument/2006/relationships" id="256" r:id="Rd7bdea243182475f"/>
    <p:sldId xmlns:r="http://schemas.openxmlformats.org/officeDocument/2006/relationships" id="257" r:id="R373899dd31d941ae"/>
    <p:sldId xmlns:r="http://schemas.openxmlformats.org/officeDocument/2006/relationships" id="258" r:id="R553b118077784ce1"/>
    <p:sldId xmlns:r="http://schemas.openxmlformats.org/officeDocument/2006/relationships" id="259" r:id="R0a30d6cdd1c649e8"/>
    <p:sldId xmlns:r="http://schemas.openxmlformats.org/officeDocument/2006/relationships" id="260" r:id="R4abce9831f6c452f"/>
    <p:sldId xmlns:r="http://schemas.openxmlformats.org/officeDocument/2006/relationships" id="261" r:id="Reac65e70e47540c6"/>
    <p:sldId xmlns:r="http://schemas.openxmlformats.org/officeDocument/2006/relationships" id="262" r:id="R3b5a2309dd42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c607e6246459d" /><Relationship Type="http://schemas.openxmlformats.org/officeDocument/2006/relationships/slide" Target="/ppt/slides/slide1.xml" Id="Rd7bdea243182475f" /><Relationship Type="http://schemas.openxmlformats.org/officeDocument/2006/relationships/slide" Target="/ppt/slides/slide2.xml" Id="R373899dd31d941ae" /><Relationship Type="http://schemas.openxmlformats.org/officeDocument/2006/relationships/slide" Target="/ppt/slides/slide3.xml" Id="R553b118077784ce1" /><Relationship Type="http://schemas.openxmlformats.org/officeDocument/2006/relationships/slide" Target="/ppt/slides/slide4.xml" Id="R0a30d6cdd1c649e8" /><Relationship Type="http://schemas.openxmlformats.org/officeDocument/2006/relationships/slide" Target="/ppt/slides/slide5.xml" Id="R4abce9831f6c452f" /><Relationship Type="http://schemas.openxmlformats.org/officeDocument/2006/relationships/slide" Target="/ppt/slides/slide6.xml" Id="Reac65e70e47540c6" /><Relationship Type="http://schemas.openxmlformats.org/officeDocument/2006/relationships/slide" Target="/ppt/slides/slide7.xml" Id="R3b5a2309dd42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024733ac4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962ca1b2e4c47" /><Relationship Type="http://schemas.openxmlformats.org/officeDocument/2006/relationships/theme" Target="/ppt/slideMasters/theme/theme1.xml" Id="R5f606074cc894a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962ca1b2e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eb888d76a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0eaf76080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1f3f011c4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e05ce4380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7a3de47f141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00d90f0d8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0e323f222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METEVA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3 084 990 000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3 413 008 000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