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32a8733ba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696defb954350"/>
  </p:sldMasterIdLst>
  <p:sldIdLst>
    <p:sldId xmlns:r="http://schemas.openxmlformats.org/officeDocument/2006/relationships" id="256" r:id="R16756d131db04c96"/>
    <p:sldId xmlns:r="http://schemas.openxmlformats.org/officeDocument/2006/relationships" id="257" r:id="Rf72fd39b274243e5"/>
    <p:sldId xmlns:r="http://schemas.openxmlformats.org/officeDocument/2006/relationships" id="258" r:id="Rd5d6c95f0d944cef"/>
    <p:sldId xmlns:r="http://schemas.openxmlformats.org/officeDocument/2006/relationships" id="259" r:id="R2b74efe8a2414ba7"/>
    <p:sldId xmlns:r="http://schemas.openxmlformats.org/officeDocument/2006/relationships" id="260" r:id="R1b25bd267e974104"/>
    <p:sldId xmlns:r="http://schemas.openxmlformats.org/officeDocument/2006/relationships" id="261" r:id="Rc59632d9c4d14ff0"/>
    <p:sldId xmlns:r="http://schemas.openxmlformats.org/officeDocument/2006/relationships" id="262" r:id="R323d55a07492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696defb954350" /><Relationship Type="http://schemas.openxmlformats.org/officeDocument/2006/relationships/slide" Target="/ppt/slides/slide1.xml" Id="R16756d131db04c96" /><Relationship Type="http://schemas.openxmlformats.org/officeDocument/2006/relationships/slide" Target="/ppt/slides/slide2.xml" Id="Rf72fd39b274243e5" /><Relationship Type="http://schemas.openxmlformats.org/officeDocument/2006/relationships/slide" Target="/ppt/slides/slide3.xml" Id="Rd5d6c95f0d944cef" /><Relationship Type="http://schemas.openxmlformats.org/officeDocument/2006/relationships/slide" Target="/ppt/slides/slide4.xml" Id="R2b74efe8a2414ba7" /><Relationship Type="http://schemas.openxmlformats.org/officeDocument/2006/relationships/slide" Target="/ppt/slides/slide5.xml" Id="R1b25bd267e974104" /><Relationship Type="http://schemas.openxmlformats.org/officeDocument/2006/relationships/slide" Target="/ppt/slides/slide6.xml" Id="Rc59632d9c4d14ff0" /><Relationship Type="http://schemas.openxmlformats.org/officeDocument/2006/relationships/slide" Target="/ppt/slides/slide7.xml" Id="R323d55a07492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736bb323f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4bdcc63a44965" /><Relationship Type="http://schemas.openxmlformats.org/officeDocument/2006/relationships/theme" Target="/ppt/slideMasters/theme/theme1.xml" Id="Rbfa689459b08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4bdcc63a4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07a1e448e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695299bc5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f8a754e64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c93db693a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84a14cd0e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bf8f5acf644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b71eeb219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BMT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BMT 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8 563 426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296 900 710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300 297 646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 HELMER LARSEN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HELMER THORKILDSEN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THORKILDSEN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MOJO HELMER THORKILDSEN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mojo@wjordan.no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BMT UTVIKLING AS</a:t>
            </a:r>
          </a:p>
        </p:txBody>
      </p:sp>
    </p:spTree>
  </p:cSld>
  <p:clrMapOvr>
    <a:masterClrMapping xmlns:a="http://schemas.openxmlformats.org/drawingml/2006/main"/>
  </p:clrMapOvr>
</p:sld>
</file>