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484da8fc9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86f6855464736"/>
  </p:sldMasterIdLst>
  <p:sldIdLst>
    <p:sldId xmlns:r="http://schemas.openxmlformats.org/officeDocument/2006/relationships" id="256" r:id="R453f0e6cd4964bb0"/>
    <p:sldId xmlns:r="http://schemas.openxmlformats.org/officeDocument/2006/relationships" id="257" r:id="Re30274d42d5c47a8"/>
    <p:sldId xmlns:r="http://schemas.openxmlformats.org/officeDocument/2006/relationships" id="258" r:id="R9620a01246b74ff5"/>
    <p:sldId xmlns:r="http://schemas.openxmlformats.org/officeDocument/2006/relationships" id="259" r:id="R69f20c6e1e454f2b"/>
    <p:sldId xmlns:r="http://schemas.openxmlformats.org/officeDocument/2006/relationships" id="260" r:id="R16135be0bd464b60"/>
    <p:sldId xmlns:r="http://schemas.openxmlformats.org/officeDocument/2006/relationships" id="261" r:id="Rebaaf284c38547a1"/>
    <p:sldId xmlns:r="http://schemas.openxmlformats.org/officeDocument/2006/relationships" id="262" r:id="R87449194290b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86f6855464736" /><Relationship Type="http://schemas.openxmlformats.org/officeDocument/2006/relationships/slide" Target="/ppt/slides/slide1.xml" Id="R453f0e6cd4964bb0" /><Relationship Type="http://schemas.openxmlformats.org/officeDocument/2006/relationships/slide" Target="/ppt/slides/slide2.xml" Id="Re30274d42d5c47a8" /><Relationship Type="http://schemas.openxmlformats.org/officeDocument/2006/relationships/slide" Target="/ppt/slides/slide3.xml" Id="R9620a01246b74ff5" /><Relationship Type="http://schemas.openxmlformats.org/officeDocument/2006/relationships/slide" Target="/ppt/slides/slide4.xml" Id="R69f20c6e1e454f2b" /><Relationship Type="http://schemas.openxmlformats.org/officeDocument/2006/relationships/slide" Target="/ppt/slides/slide5.xml" Id="R16135be0bd464b60" /><Relationship Type="http://schemas.openxmlformats.org/officeDocument/2006/relationships/slide" Target="/ppt/slides/slide6.xml" Id="Rebaaf284c38547a1" /><Relationship Type="http://schemas.openxmlformats.org/officeDocument/2006/relationships/slide" Target="/ppt/slides/slide7.xml" Id="R87449194290b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38c7759b4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988864b0b489b" /><Relationship Type="http://schemas.openxmlformats.org/officeDocument/2006/relationships/theme" Target="/ppt/slideMasters/theme/theme1.xml" Id="R6039474be9d5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988864b0b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e5478e5a3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9538fa505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967682350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aba26ef8e48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d892cf67b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21428e9ce4f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6eaa8e72b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912 404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21 885 847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IVAR GUNNHOLT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KRISTOFFERSEN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Eknæs vei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989 008 978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HOLDING AS</a:t>
            </a:r>
          </a:p>
        </p:txBody>
      </p:sp>
    </p:spTree>
  </p:cSld>
  <p:clrMapOvr>
    <a:masterClrMapping xmlns:a="http://schemas.openxmlformats.org/drawingml/2006/main"/>
  </p:clrMapOvr>
</p:sld>
</file>