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78ec0fb11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757f84a9d4b4d"/>
  </p:sldMasterIdLst>
  <p:sldIdLst>
    <p:sldId xmlns:r="http://schemas.openxmlformats.org/officeDocument/2006/relationships" id="256" r:id="Rc024186c289c41b4"/>
    <p:sldId xmlns:r="http://schemas.openxmlformats.org/officeDocument/2006/relationships" id="257" r:id="Rf600be7922e34e24"/>
    <p:sldId xmlns:r="http://schemas.openxmlformats.org/officeDocument/2006/relationships" id="258" r:id="Rffe973cb14bc4b75"/>
    <p:sldId xmlns:r="http://schemas.openxmlformats.org/officeDocument/2006/relationships" id="259" r:id="Rff6a5cbf49544846"/>
    <p:sldId xmlns:r="http://schemas.openxmlformats.org/officeDocument/2006/relationships" id="260" r:id="Rd0f6506407224a19"/>
    <p:sldId xmlns:r="http://schemas.openxmlformats.org/officeDocument/2006/relationships" id="261" r:id="Rc1fc8651bedd4ca5"/>
    <p:sldId xmlns:r="http://schemas.openxmlformats.org/officeDocument/2006/relationships" id="262" r:id="Rc83e753a1b02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757f84a9d4b4d" /><Relationship Type="http://schemas.openxmlformats.org/officeDocument/2006/relationships/slide" Target="/ppt/slides/slide1.xml" Id="Rc024186c289c41b4" /><Relationship Type="http://schemas.openxmlformats.org/officeDocument/2006/relationships/slide" Target="/ppt/slides/slide2.xml" Id="Rf600be7922e34e24" /><Relationship Type="http://schemas.openxmlformats.org/officeDocument/2006/relationships/slide" Target="/ppt/slides/slide3.xml" Id="Rffe973cb14bc4b75" /><Relationship Type="http://schemas.openxmlformats.org/officeDocument/2006/relationships/slide" Target="/ppt/slides/slide4.xml" Id="Rff6a5cbf49544846" /><Relationship Type="http://schemas.openxmlformats.org/officeDocument/2006/relationships/slide" Target="/ppt/slides/slide5.xml" Id="Rd0f6506407224a19" /><Relationship Type="http://schemas.openxmlformats.org/officeDocument/2006/relationships/slide" Target="/ppt/slides/slide6.xml" Id="Rc1fc8651bedd4ca5" /><Relationship Type="http://schemas.openxmlformats.org/officeDocument/2006/relationships/slide" Target="/ppt/slides/slide7.xml" Id="Rc83e753a1b02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d23d83046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b298e5c74ba4" /><Relationship Type="http://schemas.openxmlformats.org/officeDocument/2006/relationships/theme" Target="/ppt/slideMasters/theme/theme1.xml" Id="R55b46ccbd0f0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1b298e5c7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14a74487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38a6809f34b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567010e7d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1fccf773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2abbdf44b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4db327bf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ec4cb347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RAUAN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15 823 260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FREDRIK RAUAN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